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4"/>
  </p:notesMasterIdLst>
  <p:sldIdLst>
    <p:sldId id="287" r:id="rId2"/>
    <p:sldId id="275" r:id="rId3"/>
    <p:sldId id="274" r:id="rId4"/>
    <p:sldId id="282" r:id="rId5"/>
    <p:sldId id="284" r:id="rId6"/>
    <p:sldId id="285" r:id="rId7"/>
    <p:sldId id="278" r:id="rId8"/>
    <p:sldId id="286" r:id="rId9"/>
    <p:sldId id="283" r:id="rId10"/>
    <p:sldId id="280" r:id="rId11"/>
    <p:sldId id="281" r:id="rId12"/>
    <p:sldId id="272" r:id="rId13"/>
  </p:sldIdLst>
  <p:sldSz cx="12192000" cy="6858000"/>
  <p:notesSz cx="9144000" cy="6858000"/>
  <p:custDataLst>
    <p:tags r:id="rId1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61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74" autoAdjust="0"/>
  </p:normalViewPr>
  <p:slideViewPr>
    <p:cSldViewPr snapToGrid="0" showGuides="1">
      <p:cViewPr varScale="1">
        <p:scale>
          <a:sx n="82" d="100"/>
          <a:sy n="82" d="100"/>
        </p:scale>
        <p:origin x="1992" y="96"/>
      </p:cViewPr>
      <p:guideLst>
        <p:guide pos="56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150" y="1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7927" y="567883"/>
            <a:ext cx="7821592" cy="439964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27926" y="5075474"/>
            <a:ext cx="7821591" cy="143843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EAA7-6341-4A26-8261-213BB66666A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>
                <a:solidFill>
                  <a:srgbClr val="30303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This approach +to classifying data separates +DHIS2 from many of the traditional health information softwares.The fact that every data value within DHIS2 +will consist of these +3 core dimensions independent of any particular source or data collection form means that +many different data sources +can be integrated into a one single DHIS2 database.</a:t>
            </a:r>
            <a:endParaRPr lang="es-ES" sz="18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285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>
                <a:solidFill>
                  <a:srgbClr val="30303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summary, we learned that +each data value in DHIS2 will have at least these three dimensions associated with it: +Data Element -the “what,” +Organisation unit -the “where” and +“Period” -the “When”. Together they are +considered +“meta-data” because they +provide +context to data values and enable us to +classify and +analyze the data as well as enable +integration of data from various sources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In the +feature overview section, you learned that +DHIS2 is a web-based platform offering tools for +collection, +data validation, +analysis, and +presentation of data. </a:t>
            </a:r>
            <a:endParaRPr lang="es-ES" sz="18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 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But, how are data organized within DHIS2 to enable these capabilities?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75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 this video, we will take a look at the +three building blocks or data dimensions associated with all aggregate data values in DHIS2. They are called +"data elements," +"organization units," and +"periods." 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403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These three data dimensions are +referred to as +meta-data in DHIS2 as they provide information we can use to +classify and +organize the data. "Data Elements" +represent  +“what” is being measured, "Organization units" +refers to +“where” the data were collected, and Periods +represent the +“when” dimension. </a:t>
            </a:r>
            <a:endParaRPr lang="es-E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29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While data +are routinely entered using data +entry apps, these 3 dimensions are pre-defined.  +Together, +they provide relevant context for the data to be understood. </a:t>
            </a:r>
            <a:endParaRPr lang="es-E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59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Let's take a look at the+ example </a:t>
            </a:r>
            <a:r>
              <a:rPr lang="es-ES" sz="1800" strike="sngStrike"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below</a:t>
            </a:r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  <a:cs typeface="Lato" panose="020F0502020204030203" pitchFamily="34" charset="0"/>
              </a:rPr>
              <a:t>. If you have a data value of 39, this value on its own does not give us enough context. By attaching the +“what”,+ “where” and +“when” dimensions to the state of value we have a better idea of what it represents.</a:t>
            </a:r>
            <a:endParaRPr lang="es-ES" sz="18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32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sym typeface=""/>
              </a:rPr>
              <a:t>Let's suppose that the value 39 +represents the number of +positive malaria cases. This represents what is being measured, the +Data Element or the “+what” dimension. These +cases were reported in +“Namchala Health Centre”. This constitutes the geographical frame, the +Organization Unit or the +“where” dimension. And lastly, we +need to add a time frame, in this case, +“October, 2020”, the +Period or the when dimension.  </a:t>
            </a:r>
          </a:p>
          <a:p>
            <a:endParaRPr lang="es-ES">
              <a:solidFill>
                <a:srgbClr val="000000"/>
              </a:solidFill>
              <a:sym typeface="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15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 can see when we attach these three dimensions to tha data value, you can now understand what that value represents: </a:t>
            </a:r>
            <a:r>
              <a:rPr lang="en-US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there were 39 cases of +malaria in +Namchala Health Centre in +October 2020.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066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33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DEE12-5E3D-48EA-B387-8474529AE4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8376C62-5AE9-49F2-B2DC-F2889CD98F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allelogram 3">
            <a:extLst>
              <a:ext uri="{FF2B5EF4-FFF2-40B4-BE49-F238E27FC236}">
                <a16:creationId xmlns:a16="http://schemas.microsoft.com/office/drawing/2014/main" id="{56461B54-E03B-4DC0-B44A-6CCAA1664B4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E27F536-8BDD-4EE3-B914-389760E33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1A3CCC9F-77FF-4AC0-BF16-4435BF07F911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693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26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73247D-3612-4F79-95B3-F7D4F136782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39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169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F297A-D7C8-45D0-B277-9E3150816AF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7F2913-9012-4967-8545-CE7FF569D868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74EA83B7-F462-465D-82A5-76CAAAA26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3D17CD7-0800-42C8-AF2C-775F46A143FA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96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C31CB8-023B-4D04-AC62-0E5C6BD38FFC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335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7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8928BED-B3D1-458F-B6E1-B824D50F875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171C8A-B76F-4E1F-A2D8-767AC633E1D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aphic 11" descr="Clipboard Checked with solid fill">
            <a:extLst>
              <a:ext uri="{FF2B5EF4-FFF2-40B4-BE49-F238E27FC236}">
                <a16:creationId xmlns:a16="http://schemas.microsoft.com/office/drawing/2014/main" id="{803F086A-7B2A-4BA8-B3B4-B45DBADBDF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0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dhis2.no/academy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7D243D-9495-4B88-B1FC-0FAECE1D3E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of oslo Logos">
            <a:extLst>
              <a:ext uri="{FF2B5EF4-FFF2-40B4-BE49-F238E27FC236}">
                <a16:creationId xmlns:a16="http://schemas.microsoft.com/office/drawing/2014/main" id="{99119588-494D-48D5-A116-5B7AFB3860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E2236E-FF48-493A-A262-6020D2C346C2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dhis2.org/academy </a:t>
            </a:r>
          </a:p>
        </p:txBody>
      </p:sp>
      <p:pic>
        <p:nvPicPr>
          <p:cNvPr id="11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8C645785-1CB3-4C0A-9038-211CBC0EDC24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959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26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10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9E2CC3-ABE2-4260-B587-1CA40A8CCA0A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BC03A0-4EA2-4FF8-8BA1-6F67B498A18C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A6AC27-76F9-4E14-94B5-8E873DBB583B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CD4682-FCD9-4145-93F4-97F2DFBD1DB7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4B3EE-1FC2-440D-8704-D9BEA4060801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EC1931-45F6-4466-A236-A0B707A0F5BD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C7EA1E8-A242-45EF-8169-3C078E61F423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F4BDD9D4-4856-458D-959C-C4BBB132DFE5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6" name="Graphic 85" descr="Question Mark with solid fill">
                <a:extLst>
                  <a:ext uri="{FF2B5EF4-FFF2-40B4-BE49-F238E27FC236}">
                    <a16:creationId xmlns:a16="http://schemas.microsoft.com/office/drawing/2014/main" id="{18178620-1F63-4079-BE74-930FC093EAC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DC9F7D-FE9D-4913-9797-0CDA3001B7C1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15D98EE-28E4-4E8B-B91F-7CEECB4DAC20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12F99A7-231F-4D56-BDCF-D5255F91198D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347D383-5420-4A53-BAA7-E01D6FF4DDCB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1" name="Graphic 90" descr="Clipboard Checked with solid fill">
                <a:extLst>
                  <a:ext uri="{FF2B5EF4-FFF2-40B4-BE49-F238E27FC236}">
                    <a16:creationId xmlns:a16="http://schemas.microsoft.com/office/drawing/2014/main" id="{A9F7BF95-5234-41BA-B3E8-46FDB23E53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A698866-2D31-428C-9B9E-B82FA366FF1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E09ADA-C3D0-4152-B51B-A5070DD3A5A0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2419DA8-2496-4F79-97F7-4E5B9679F67C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C252EB6-0307-4432-BCBF-AD739F12B333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6" name="Graphic 95" descr="Laptop with solid fill">
                <a:extLst>
                  <a:ext uri="{FF2B5EF4-FFF2-40B4-BE49-F238E27FC236}">
                    <a16:creationId xmlns:a16="http://schemas.microsoft.com/office/drawing/2014/main" id="{24159162-622B-47AD-AAD4-9CCCAEEBFA0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DBA42CE-9ECF-43EE-8A2E-5F0775404F4E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C212E19-9403-404B-A618-C8462CF82BE5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D9E1C1-5A6E-4B5F-B528-4E50B7F121A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EF85B72-950F-49CE-9B4B-A368443D9EF0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C482711-0EC5-4AC1-A808-78B533CF986E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102" name="Graphic 101" descr="Magnifying glass with solid fill">
                  <a:extLst>
                    <a:ext uri="{FF2B5EF4-FFF2-40B4-BE49-F238E27FC236}">
                      <a16:creationId xmlns:a16="http://schemas.microsoft.com/office/drawing/2014/main" id="{287575D3-2231-4F78-BC05-0B40ABB8F8E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3" name="Graphic 32" descr="Heartbeat outline">
                  <a:extLst>
                    <a:ext uri="{FF2B5EF4-FFF2-40B4-BE49-F238E27FC236}">
                      <a16:creationId xmlns:a16="http://schemas.microsoft.com/office/drawing/2014/main" id="{A4AF7185-1CD0-49B8-99A6-1E70EF7EADDC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6F79678-A914-4A48-8EBB-83555EFD2425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65A6C5-5B9F-47D1-A8D3-19A6749FFC3C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064CDC-865E-4E65-8FE1-23E11E5DE627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07EFE96-E8BC-49CD-92CF-1A4F815A4BD3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8" name="Graphic 107" descr="Bullseye with solid fill">
                <a:extLst>
                  <a:ext uri="{FF2B5EF4-FFF2-40B4-BE49-F238E27FC236}">
                    <a16:creationId xmlns:a16="http://schemas.microsoft.com/office/drawing/2014/main" id="{4C2D29D2-ACED-4C7D-89D3-11D4AEF097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379EFDC-E0DE-46D3-BB61-34176FBF5408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ACA3823-BEE2-40FF-ACDF-6530FFB9A9A2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74839FA-A8CF-4ABD-A3B7-886340BE7123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7040875-BFC4-4516-B6B6-DFAD01C5390E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65149A-E060-4F6B-975C-AB47CB644C7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0A9BF492-ADE4-4C54-914E-91713F25DAF7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6FDFEC4-651E-4E1E-8D55-E019A4319A5E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42196D1-0DD5-4C04-B8C2-548E5548C24E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D93C8CDA-4B21-4181-8872-89CEFEF50464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1A61E04-C31C-4A10-9BCF-2A2396938A0F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AABA7AC-57CF-491E-8096-2593DB50F7CA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7B2EBA1-F33A-46CD-806F-D048A55047F9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449B4C9-87D3-4A96-82FB-4FCD0D2922C4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2A6BD9E-812E-4583-B4AC-80039E0DD95F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BBBB23C-647A-45B8-85E7-4755564E1444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0D13430-816B-4F3A-A04C-91C754E5A1A9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448986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AA9732-5084-4921-BB60-DFBE6127B890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660B6E-83D9-4842-A56F-0439A6BC7F9C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7D016-3439-4DD1-8182-D4463ED3494C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70C94-CCFD-4178-9F9B-4E74D5442159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EABF8-A511-4DBF-9ECD-3F71ADBB5E52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B8DE6-9561-427F-A9E7-D7AEB22D2755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33A9E-EB61-4038-81A3-A0C0F907A8B3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C76C0-3D7C-42A2-940C-DB4FEF19CA7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605962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81EF520-DC29-453B-A400-5433073C90F5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EEB3569-425A-44A6-95CD-DE79D5612A0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ED3E4E2-C3C6-49C9-8114-30A5023D1DD1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BC511C-2034-4788-81A0-8FA1C8DC42E9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7C41833-F7A3-42EF-B260-6DB79378D41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D797092-B2BD-4F6A-A62D-3F45D399BF31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9B69A6-76D1-484C-9AA4-63BD634F98FA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0849C77-4813-4B34-A799-70A7690F6FF0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CF1D1F-D171-41D3-BE4B-DC1A89B3D821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2C136CF-8A12-4880-AF0F-E59DAB7D44BF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CBC339-6825-4097-AC7C-A4C500BCB8DC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BB1F3EC-CA95-49C9-B511-65F8FA3FF34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F1B1944-F07A-413B-AEBC-6C4AAF0DD63C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FE29155-5B67-45E9-BC4F-32FA8E035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563E891-C8AA-48FA-9816-6614B4D49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CD222E9-C2BE-4633-ACA7-D7E204AFC9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4117C4-B0B9-4639-B1D7-BC46705BCDF3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6CB1077-9534-4548-A8C4-BAD45211A48D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EAD2B0-0E77-466E-A980-CA8C22DBA53A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F74D72-CE55-47B5-9099-7800AF9ACCAC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03E2E50-7A5A-4C9C-B76E-45C65548605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72C5208-F4A1-4C61-83A6-0B662F9392ED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15789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CB41035-3550-4882-9908-E87330BFB044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29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83900E2-6B69-4F16-9CC4-E4C25DCC175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B7C39D4C-000B-4F8D-A152-5B3C37D8E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995467C0-6217-4D80-8139-DA49F25FF7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3CF83C9-83F5-4BC1-A4F6-F5E9C8D0B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3FBD8865-81A8-4A09-A9C3-0A72C2433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84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76048-E909-4F90-B9F3-A0324C3C1985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3C6D5CB9-D57E-4537-B267-3B8ABA8FC2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11BD817-849C-4BD8-88AB-C62081AF3D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A2DBBDF5-D6E4-4463-BFB5-2232E06E68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4B2AFF49-DD45-484E-B514-66CEE48519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24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42D620-236D-4FB7-A939-DA64079E94C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321B7D20-0876-4CEC-B5FE-AF6CD0F99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8AEF4B27-D3B4-42ED-837E-F4DEA2716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1BEF01D-6E10-4225-922F-0C0495AD9F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DC74E6F2-E9E1-401C-A252-0CADFBDAE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17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B2C813-510A-4632-B264-15C519A1B266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994F0042-38E9-4652-8B61-AF2EBCF68B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1B71578-EE14-4371-B3E2-AACEE621D7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390241F-5518-40E0-9C38-C728F4B9A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75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A4D5B7-15CC-4420-BC6A-59A4A0FB4BD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0114FDB2-F500-4D1F-ABDE-1B16353392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144F4D1-3C3D-471F-B083-A92D11168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6250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CE17EF5-8705-45D2-98FF-FDAA87DB1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51E3156F-8D79-47A5-A07F-0C0F0CB74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D85F6FA1-9CD6-4493-988F-608DCC177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5E00184E-FF70-4A8E-8E5E-8C9579CE2F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2982A009-C61B-45E3-B0AE-7E5DAF63D7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3EDDD628-4975-4D19-B7EA-2E4B0E96F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088336F4-02E9-425C-AEE1-D35CAE09DA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4784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448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10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89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95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16F639A-7815-432D-B10D-B76107B3959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5793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9342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8239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F5A274-557E-4729-942B-021A98AA141A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77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CED52-75E0-4ED3-A194-171548AE324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231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0EDB0-34E1-42D9-9BC3-B1151385B92B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E1FA61-53EC-413A-8FED-39FF56C55415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62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D6337-8747-4112-95FE-62224AF7E2DC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5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F8409-7EA0-444D-B33B-3345F8303ABC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041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55" Type="http://schemas.openxmlformats.org/officeDocument/2006/relationships/image" Target="../media/image6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4.svg"/><Relationship Id="rId58" Type="http://schemas.openxmlformats.org/officeDocument/2006/relationships/image" Target="../media/image9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7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0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57" Type="http://schemas.openxmlformats.org/officeDocument/2006/relationships/image" Target="../media/image8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60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/>
        </p:nvSpPr>
        <p:spPr>
          <a:xfrm>
            <a:off x="-2253599" y="1320915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/>
        </p:nvSpPr>
        <p:spPr>
          <a:xfrm>
            <a:off x="-2253599" y="1798306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/>
        </p:nvSpPr>
        <p:spPr>
          <a:xfrm>
            <a:off x="-2253599" y="2275697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/>
        </p:nvSpPr>
        <p:spPr>
          <a:xfrm>
            <a:off x="-2253599" y="2753088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/>
        </p:nvSpPr>
        <p:spPr>
          <a:xfrm>
            <a:off x="-2253599" y="3230479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/>
        </p:nvSpPr>
        <p:spPr>
          <a:xfrm>
            <a:off x="13587541" y="794237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/>
        </p:nvSpPr>
        <p:spPr>
          <a:xfrm>
            <a:off x="13587541" y="2262102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/>
        </p:nvSpPr>
        <p:spPr>
          <a:xfrm>
            <a:off x="13488196" y="3413269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/>
        </p:nvSpPr>
        <p:spPr>
          <a:xfrm>
            <a:off x="13587541" y="456443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/>
        </p:nvSpPr>
        <p:spPr>
          <a:xfrm>
            <a:off x="-3225720" y="5200963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/>
        </p:nvSpPr>
        <p:spPr>
          <a:xfrm>
            <a:off x="-3250493" y="3768790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/>
        </p:nvSpPr>
        <p:spPr>
          <a:xfrm>
            <a:off x="13587541" y="5691027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/>
        </p:nvSpPr>
        <p:spPr>
          <a:xfrm>
            <a:off x="13587541" y="6880189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/>
        </p:nvGrpSpPr>
        <p:grpSpPr>
          <a:xfrm>
            <a:off x="13619386" y="6041029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/>
        </p:nvGrpSpPr>
        <p:grpSpPr>
          <a:xfrm>
            <a:off x="13619386" y="4899978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/>
        </p:nvGrpSpPr>
        <p:grpSpPr>
          <a:xfrm>
            <a:off x="13619386" y="2594352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/>
        </p:nvGrpSpPr>
        <p:grpSpPr>
          <a:xfrm>
            <a:off x="13619386" y="3791558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/>
        </p:nvGrpSpPr>
        <p:grpSpPr>
          <a:xfrm>
            <a:off x="13619386" y="-62224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/>
        </p:nvGrpSpPr>
        <p:grpSpPr>
          <a:xfrm>
            <a:off x="13619386" y="1443185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/>
        </p:nvSpPr>
        <p:spPr>
          <a:xfrm>
            <a:off x="-4500041" y="5947195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717B59-486D-4D0C-A6AF-353DBFAF9184}"/>
              </a:ext>
            </a:extLst>
          </p:cNvPr>
          <p:cNvSpPr/>
          <p:nvPr userDrawn="1"/>
        </p:nvSpPr>
        <p:spPr>
          <a:xfrm>
            <a:off x="-758267" y="132551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081C84-580B-4634-AF2A-75B4124A74E7}"/>
              </a:ext>
            </a:extLst>
          </p:cNvPr>
          <p:cNvSpPr/>
          <p:nvPr userDrawn="1"/>
        </p:nvSpPr>
        <p:spPr>
          <a:xfrm>
            <a:off x="-758267" y="180290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8A2A97-6C97-44D8-BEF1-19466EF2A760}"/>
              </a:ext>
            </a:extLst>
          </p:cNvPr>
          <p:cNvSpPr/>
          <p:nvPr userDrawn="1"/>
        </p:nvSpPr>
        <p:spPr>
          <a:xfrm>
            <a:off x="-758267" y="228029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99D18CE-8533-4890-BC93-CE42412A15DE}"/>
              </a:ext>
            </a:extLst>
          </p:cNvPr>
          <p:cNvSpPr/>
          <p:nvPr userDrawn="1"/>
        </p:nvSpPr>
        <p:spPr>
          <a:xfrm>
            <a:off x="-758267" y="275768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BB2F54C-9812-4E9B-883A-15030DBA197D}"/>
              </a:ext>
            </a:extLst>
          </p:cNvPr>
          <p:cNvSpPr/>
          <p:nvPr userDrawn="1"/>
        </p:nvSpPr>
        <p:spPr>
          <a:xfrm>
            <a:off x="-758267" y="323507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EE4D34-8D26-4495-AB6C-4BADD3C7AAE0}"/>
              </a:ext>
            </a:extLst>
          </p:cNvPr>
          <p:cNvSpPr txBox="1"/>
          <p:nvPr userDrawn="1"/>
        </p:nvSpPr>
        <p:spPr>
          <a:xfrm>
            <a:off x="12557632" y="810678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D9C265-62C6-43F7-9899-5B2C0FD687C7}"/>
              </a:ext>
            </a:extLst>
          </p:cNvPr>
          <p:cNvSpPr txBox="1"/>
          <p:nvPr userDrawn="1"/>
        </p:nvSpPr>
        <p:spPr>
          <a:xfrm>
            <a:off x="12557632" y="227854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73E304-4581-4286-989B-F8D2B043441A}"/>
              </a:ext>
            </a:extLst>
          </p:cNvPr>
          <p:cNvSpPr txBox="1"/>
          <p:nvPr userDrawn="1"/>
        </p:nvSpPr>
        <p:spPr>
          <a:xfrm>
            <a:off x="12458287" y="3429710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3C31E5-6071-4D45-8ABC-23480C26AADE}"/>
              </a:ext>
            </a:extLst>
          </p:cNvPr>
          <p:cNvSpPr txBox="1"/>
          <p:nvPr userDrawn="1"/>
        </p:nvSpPr>
        <p:spPr>
          <a:xfrm>
            <a:off x="12557632" y="4580877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F4DE1-A79B-4B9F-922D-717C5A30217A}"/>
              </a:ext>
            </a:extLst>
          </p:cNvPr>
          <p:cNvSpPr txBox="1"/>
          <p:nvPr userDrawn="1"/>
        </p:nvSpPr>
        <p:spPr>
          <a:xfrm>
            <a:off x="-1730388" y="520555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2BCA07-EA95-43D1-B574-088D9B6FCB31}"/>
              </a:ext>
            </a:extLst>
          </p:cNvPr>
          <p:cNvSpPr txBox="1"/>
          <p:nvPr userDrawn="1"/>
        </p:nvSpPr>
        <p:spPr>
          <a:xfrm>
            <a:off x="-1755161" y="377338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3F3EB4-1AA4-424B-9651-8F61A77EA0E6}"/>
              </a:ext>
            </a:extLst>
          </p:cNvPr>
          <p:cNvSpPr txBox="1"/>
          <p:nvPr userDrawn="1"/>
        </p:nvSpPr>
        <p:spPr>
          <a:xfrm>
            <a:off x="12557632" y="5707468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B987DA0-9245-493B-95F2-1AEC23B662AB}"/>
              </a:ext>
            </a:extLst>
          </p:cNvPr>
          <p:cNvSpPr txBox="1"/>
          <p:nvPr userDrawn="1"/>
        </p:nvSpPr>
        <p:spPr>
          <a:xfrm>
            <a:off x="13587541" y="6880189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2432D58-3BC6-4816-9FA2-FF76C689A407}"/>
              </a:ext>
            </a:extLst>
          </p:cNvPr>
          <p:cNvGrpSpPr/>
          <p:nvPr userDrawn="1"/>
        </p:nvGrpSpPr>
        <p:grpSpPr>
          <a:xfrm>
            <a:off x="12589477" y="6057470"/>
            <a:ext cx="804672" cy="804672"/>
            <a:chOff x="10901033" y="516564"/>
            <a:chExt cx="804672" cy="8046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309207D-49C7-49A8-8CBE-C5D62A14398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1" name="Graphic 60" descr="Question Mark with solid fill">
              <a:extLst>
                <a:ext uri="{FF2B5EF4-FFF2-40B4-BE49-F238E27FC236}">
                  <a16:creationId xmlns:a16="http://schemas.microsoft.com/office/drawing/2014/main" id="{661505BE-0B5F-4818-AC41-1BF6B0DDE6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99AE8C-AD29-4883-8D08-5A9E487EF3C2}"/>
              </a:ext>
            </a:extLst>
          </p:cNvPr>
          <p:cNvGrpSpPr/>
          <p:nvPr userDrawn="1"/>
        </p:nvGrpSpPr>
        <p:grpSpPr>
          <a:xfrm>
            <a:off x="12589477" y="4916419"/>
            <a:ext cx="804672" cy="804672"/>
            <a:chOff x="10901033" y="516564"/>
            <a:chExt cx="804672" cy="80467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4ACAA2F-888C-4DB1-8D21-C3CCD4D18A4A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4" name="Graphic 63" descr="Clipboard Checked with solid fill">
              <a:extLst>
                <a:ext uri="{FF2B5EF4-FFF2-40B4-BE49-F238E27FC236}">
                  <a16:creationId xmlns:a16="http://schemas.microsoft.com/office/drawing/2014/main" id="{7A16F31B-93CB-4CFF-899F-545FC5A536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D4EC40D-43C2-493F-A6A5-43491E4DB45B}"/>
              </a:ext>
            </a:extLst>
          </p:cNvPr>
          <p:cNvGrpSpPr/>
          <p:nvPr userDrawn="1"/>
        </p:nvGrpSpPr>
        <p:grpSpPr>
          <a:xfrm>
            <a:off x="12589477" y="2610793"/>
            <a:ext cx="804672" cy="804672"/>
            <a:chOff x="10901033" y="516564"/>
            <a:chExt cx="804672" cy="80467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BBBE0D9-C6F8-40A8-BCB6-9313F988BAD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7" name="Graphic 66" descr="Laptop with solid fill">
              <a:extLst>
                <a:ext uri="{FF2B5EF4-FFF2-40B4-BE49-F238E27FC236}">
                  <a16:creationId xmlns:a16="http://schemas.microsoft.com/office/drawing/2014/main" id="{A3D3C2D6-6B0E-4C93-A385-88675C6754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07348BE-91A0-4D6C-8ACE-CC0B6E2B32D4}"/>
              </a:ext>
            </a:extLst>
          </p:cNvPr>
          <p:cNvGrpSpPr/>
          <p:nvPr userDrawn="1"/>
        </p:nvGrpSpPr>
        <p:grpSpPr>
          <a:xfrm>
            <a:off x="12589477" y="3807999"/>
            <a:ext cx="804672" cy="804672"/>
            <a:chOff x="10901033" y="516564"/>
            <a:chExt cx="804672" cy="8046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7BC1AE0-C5B3-4FE5-AE3B-EEFAE121B67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875D2C2-093A-4B9E-866A-B810AF0D4D85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71" name="Graphic 70" descr="Magnifying glass with solid fill">
                <a:extLst>
                  <a:ext uri="{FF2B5EF4-FFF2-40B4-BE49-F238E27FC236}">
                    <a16:creationId xmlns:a16="http://schemas.microsoft.com/office/drawing/2014/main" id="{326C2923-E3B2-467B-A31B-4B75D9EAD0E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2" name="Graphic 32" descr="Heartbeat outline">
                <a:extLst>
                  <a:ext uri="{FF2B5EF4-FFF2-40B4-BE49-F238E27FC236}">
                    <a16:creationId xmlns:a16="http://schemas.microsoft.com/office/drawing/2014/main" id="{4C76EE21-00EF-4745-B3C5-259B5E6A159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6DB548-D75F-4734-AFA6-6E3AF9B9CC6B}"/>
              </a:ext>
            </a:extLst>
          </p:cNvPr>
          <p:cNvGrpSpPr/>
          <p:nvPr userDrawn="1"/>
        </p:nvGrpSpPr>
        <p:grpSpPr>
          <a:xfrm>
            <a:off x="12589477" y="-45783"/>
            <a:ext cx="804672" cy="804672"/>
            <a:chOff x="10901033" y="516564"/>
            <a:chExt cx="804672" cy="80467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4AD71EC-82D2-4774-B74D-98C6F419377B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5" name="Graphic 74" descr="Bullseye with solid fill">
              <a:extLst>
                <a:ext uri="{FF2B5EF4-FFF2-40B4-BE49-F238E27FC236}">
                  <a16:creationId xmlns:a16="http://schemas.microsoft.com/office/drawing/2014/main" id="{AA384753-C1CC-419D-8DA5-D6593BC4D6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8ED58F-E034-41A3-9E4F-CB85A4515D07}"/>
              </a:ext>
            </a:extLst>
          </p:cNvPr>
          <p:cNvGrpSpPr/>
          <p:nvPr userDrawn="1"/>
        </p:nvGrpSpPr>
        <p:grpSpPr>
          <a:xfrm>
            <a:off x="12589477" y="1459626"/>
            <a:ext cx="804672" cy="804672"/>
            <a:chOff x="10901033" y="516564"/>
            <a:chExt cx="804672" cy="8046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F29DF8C-F7C5-4D30-B233-6325AF34077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1860F68-2F88-45A9-A188-1F0A5BC5C9C1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817FD0B-9ABC-4204-B7F7-8C09FDD6ABB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A31724B-670A-4F7B-99AF-DBCA7534F2E8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106E803-814E-4DEA-B71F-FDFA793D80D7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3DB786B-029F-4390-8FBF-B2FFBFA0757D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A7244E2-C847-4B94-B99F-CDEAE2B0526B}"/>
              </a:ext>
            </a:extLst>
          </p:cNvPr>
          <p:cNvSpPr txBox="1"/>
          <p:nvPr userDrawn="1"/>
        </p:nvSpPr>
        <p:spPr>
          <a:xfrm>
            <a:off x="-3004709" y="595179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84" name="Picture 83" descr="Icon&#10;&#10;Description automatically generated with medium confidence">
            <a:extLst>
              <a:ext uri="{FF2B5EF4-FFF2-40B4-BE49-F238E27FC236}">
                <a16:creationId xmlns:a16="http://schemas.microsoft.com/office/drawing/2014/main" id="{B74EED4F-8A69-4E72-B4B6-17EB21B4DA0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-1627385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5" name="Picture 84" descr="Icon&#10;&#10;Description automatically generated with medium confidence">
            <a:extLst>
              <a:ext uri="{FF2B5EF4-FFF2-40B4-BE49-F238E27FC236}">
                <a16:creationId xmlns:a16="http://schemas.microsoft.com/office/drawing/2014/main" id="{35B28921-D1DB-4C4A-B2AF-0CD1DE68D8A5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0" y="-2218421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6" name="Picture 85" descr="Icon&#10;&#10;Description automatically generated with medium confidence">
            <a:extLst>
              <a:ext uri="{FF2B5EF4-FFF2-40B4-BE49-F238E27FC236}">
                <a16:creationId xmlns:a16="http://schemas.microsoft.com/office/drawing/2014/main" id="{239D18E2-5C3E-4C98-A9FB-A9EC64D3D664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70" y="-328938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7" name="Picture 86" descr="Icon&#10;&#10;Description automatically generated with medium confidence">
            <a:extLst>
              <a:ext uri="{FF2B5EF4-FFF2-40B4-BE49-F238E27FC236}">
                <a16:creationId xmlns:a16="http://schemas.microsoft.com/office/drawing/2014/main" id="{F63217B2-BD1E-4813-B69E-D54A3124952A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80" y="-4423451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276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692" r:id="rId33"/>
    <p:sldLayoutId id="2147483693" r:id="rId34"/>
    <p:sldLayoutId id="2147483689" r:id="rId35"/>
    <p:sldLayoutId id="2147483695" r:id="rId36"/>
    <p:sldLayoutId id="2147483690" r:id="rId37"/>
    <p:sldLayoutId id="2147483696" r:id="rId38"/>
    <p:sldLayoutId id="2147483691" r:id="rId39"/>
    <p:sldLayoutId id="2147483686" r:id="rId40"/>
    <p:sldLayoutId id="2147483704" r:id="rId41"/>
    <p:sldLayoutId id="2147483706" r:id="rId42"/>
    <p:sldLayoutId id="2147483698" r:id="rId43"/>
    <p:sldLayoutId id="2147483699" r:id="rId44"/>
    <p:sldLayoutId id="2147483700" r:id="rId45"/>
    <p:sldLayoutId id="2147483701" r:id="rId46"/>
    <p:sldLayoutId id="2147483703" r:id="rId47"/>
    <p:sldLayoutId id="2147483702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304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36" userDrawn="1">
          <p15:clr>
            <a:srgbClr val="F26B43"/>
          </p15:clr>
        </p15:guide>
        <p15:guide id="17" pos="840" userDrawn="1">
          <p15:clr>
            <a:srgbClr val="F26B43"/>
          </p15:clr>
        </p15:guide>
        <p15:guide id="18" pos="1344" userDrawn="1">
          <p15:clr>
            <a:srgbClr val="F26B43"/>
          </p15:clr>
        </p15:guide>
        <p15:guide id="19" pos="6864" userDrawn="1">
          <p15:clr>
            <a:srgbClr val="F26B43"/>
          </p15:clr>
        </p15:guide>
        <p15:guide id="20" pos="7368" userDrawn="1">
          <p15:clr>
            <a:srgbClr val="F26B43"/>
          </p15:clr>
        </p15:guide>
        <p15:guide id="21" orient="horz" pos="312" userDrawn="1">
          <p15:clr>
            <a:srgbClr val="F26B43"/>
          </p15:clr>
        </p15:guide>
        <p15:guide id="22" orient="horz" pos="816" userDrawn="1">
          <p15:clr>
            <a:srgbClr val="F26B43"/>
          </p15:clr>
        </p15:guide>
        <p15:guide id="23" orient="horz" pos="1176" userDrawn="1">
          <p15:clr>
            <a:srgbClr val="F26B43"/>
          </p15:clr>
        </p15:guide>
        <p15:guide id="24" orient="horz" pos="3432" userDrawn="1">
          <p15:clr>
            <a:srgbClr val="F26B43"/>
          </p15:clr>
        </p15:guide>
        <p15:guide id="25" orient="horz" pos="3768" userDrawn="1">
          <p15:clr>
            <a:srgbClr val="F26B43"/>
          </p15:clr>
        </p15:guide>
        <p15:guide id="26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.mp3"/><Relationship Id="rId7" Type="http://schemas.openxmlformats.org/officeDocument/2006/relationships/image" Target="../media/image13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9.png"/><Relationship Id="rId7" Type="http://schemas.openxmlformats.org/officeDocument/2006/relationships/image" Target="../media/image34.sv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24.sv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36.svg"/><Relationship Id="rId14" Type="http://schemas.openxmlformats.org/officeDocument/2006/relationships/image" Target="../media/image42.svg"/><Relationship Id="rId22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6.sv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6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6.sv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6.png"/><Relationship Id="rId20" Type="http://schemas.openxmlformats.org/officeDocument/2006/relationships/image" Target="../media/image50.svg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sv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466866"/>
            <a:ext cx="10515600" cy="9588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n-US"/>
              <a:t>What, Where, and When in DHIS2</a:t>
            </a:r>
            <a:endParaRPr lang="es-E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Introduction to DHIS2 </a:t>
            </a:r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4"/>
    </mc:Choice>
    <mc:Fallback>
      <p:transition spd="slow" advTm="1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9E6489-C806-41CA-B5EF-199B0E165FEA}"/>
              </a:ext>
            </a:extLst>
          </p:cNvPr>
          <p:cNvSpPr/>
          <p:nvPr/>
        </p:nvSpPr>
        <p:spPr>
          <a:xfrm>
            <a:off x="7587365" y="2033975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A601CF-04AB-4042-85E5-5E7BE769D7AB}"/>
              </a:ext>
            </a:extLst>
          </p:cNvPr>
          <p:cNvSpPr/>
          <p:nvPr/>
        </p:nvSpPr>
        <p:spPr>
          <a:xfrm>
            <a:off x="5104682" y="2019773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EAE0D-9F2E-4E50-AB0A-B5009D8D44BD}"/>
              </a:ext>
            </a:extLst>
          </p:cNvPr>
          <p:cNvSpPr/>
          <p:nvPr/>
        </p:nvSpPr>
        <p:spPr>
          <a:xfrm>
            <a:off x="2591679" y="2019773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3053E-BAF9-4775-83F7-E5FEB7C816CC}"/>
              </a:ext>
            </a:extLst>
          </p:cNvPr>
          <p:cNvSpPr txBox="1"/>
          <p:nvPr/>
        </p:nvSpPr>
        <p:spPr>
          <a:xfrm>
            <a:off x="2762761" y="2115512"/>
            <a:ext cx="160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“What”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B269-A8F2-47D7-A281-2AC96FEE8F1C}"/>
              </a:ext>
            </a:extLst>
          </p:cNvPr>
          <p:cNvSpPr txBox="1"/>
          <p:nvPr/>
        </p:nvSpPr>
        <p:spPr>
          <a:xfrm>
            <a:off x="5256295" y="2115512"/>
            <a:ext cx="164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“Where”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0FC58-2A72-4750-822C-87A42D240C54}"/>
              </a:ext>
            </a:extLst>
          </p:cNvPr>
          <p:cNvSpPr txBox="1"/>
          <p:nvPr/>
        </p:nvSpPr>
        <p:spPr>
          <a:xfrm>
            <a:off x="7867683" y="2129714"/>
            <a:ext cx="1385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“When”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DD83956-33B6-43AA-A56E-2E0E1B38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083569" y="3790705"/>
            <a:ext cx="1987475" cy="19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Left Brace 36">
            <a:extLst>
              <a:ext uri="{FF2B5EF4-FFF2-40B4-BE49-F238E27FC236}">
                <a16:creationId xmlns:a16="http://schemas.microsoft.com/office/drawing/2014/main" id="{A634C546-3F2D-4511-993D-62B21FDFF08F}"/>
              </a:ext>
            </a:extLst>
          </p:cNvPr>
          <p:cNvSpPr/>
          <p:nvPr/>
        </p:nvSpPr>
        <p:spPr>
          <a:xfrm rot="5400000">
            <a:off x="5622082" y="-1128147"/>
            <a:ext cx="594913" cy="5550571"/>
          </a:xfrm>
          <a:prstGeom prst="leftBrace">
            <a:avLst>
              <a:gd name="adj1" fmla="val 66738"/>
              <a:gd name="adj2" fmla="val 46927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EF3259-69B0-4D45-B378-73E8C79553C1}"/>
              </a:ext>
            </a:extLst>
          </p:cNvPr>
          <p:cNvSpPr txBox="1"/>
          <p:nvPr/>
        </p:nvSpPr>
        <p:spPr>
          <a:xfrm>
            <a:off x="2323991" y="289599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/>
              <a:t>Data elements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BBB36E-F052-4FA2-9C11-50322FEC1FA7}"/>
              </a:ext>
            </a:extLst>
          </p:cNvPr>
          <p:cNvSpPr txBox="1"/>
          <p:nvPr/>
        </p:nvSpPr>
        <p:spPr>
          <a:xfrm>
            <a:off x="4660192" y="2872882"/>
            <a:ext cx="289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Organisation units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CE7174-CB55-4818-A0B1-A8FEB86099BD}"/>
              </a:ext>
            </a:extLst>
          </p:cNvPr>
          <p:cNvSpPr txBox="1"/>
          <p:nvPr/>
        </p:nvSpPr>
        <p:spPr>
          <a:xfrm>
            <a:off x="7961238" y="2846600"/>
            <a:ext cx="131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Periods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5B7ED189-BC9E-4FD5-B0D7-561CE9D06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56374" y="1753118"/>
            <a:ext cx="1324315" cy="132431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953AAB9-63D4-44CE-8670-D34E5222D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0973" y="1753118"/>
            <a:ext cx="1456610" cy="145661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42CBB0C-BCA6-45EB-AF31-E93D6888E9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8000" y="1721613"/>
            <a:ext cx="1514182" cy="151418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E4E867B-790D-4273-9B89-CCDBFEAA20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0874" y="4209150"/>
            <a:ext cx="751622" cy="94061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EE81099-013D-4315-88AD-41F2FD8CD6B1}"/>
              </a:ext>
            </a:extLst>
          </p:cNvPr>
          <p:cNvGrpSpPr/>
          <p:nvPr/>
        </p:nvGrpSpPr>
        <p:grpSpPr>
          <a:xfrm>
            <a:off x="3463544" y="3158258"/>
            <a:ext cx="1170736" cy="1082390"/>
            <a:chOff x="4601414" y="2057318"/>
            <a:chExt cx="1170736" cy="1082390"/>
          </a:xfrm>
        </p:grpSpPr>
        <p:pic>
          <p:nvPicPr>
            <p:cNvPr id="46" name="Graphic 45" descr="Smart Phone with solid fill">
              <a:extLst>
                <a:ext uri="{FF2B5EF4-FFF2-40B4-BE49-F238E27FC236}">
                  <a16:creationId xmlns:a16="http://schemas.microsoft.com/office/drawing/2014/main" id="{F1338001-6FB8-4AA6-B2A4-00610748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01414" y="2388086"/>
              <a:ext cx="751622" cy="751622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8A60B8C-82A2-4DCB-8932-1051EF62B5E0}"/>
                </a:ext>
              </a:extLst>
            </p:cNvPr>
            <p:cNvGrpSpPr/>
            <p:nvPr/>
          </p:nvGrpSpPr>
          <p:grpSpPr>
            <a:xfrm>
              <a:off x="4857750" y="2057318"/>
              <a:ext cx="914400" cy="914400"/>
              <a:chOff x="5823442" y="2365177"/>
              <a:chExt cx="914400" cy="914400"/>
            </a:xfrm>
          </p:grpSpPr>
          <p:pic>
            <p:nvPicPr>
              <p:cNvPr id="48" name="Graphic 47" descr="Speech with solid fill">
                <a:extLst>
                  <a:ext uri="{FF2B5EF4-FFF2-40B4-BE49-F238E27FC236}">
                    <a16:creationId xmlns:a16="http://schemas.microsoft.com/office/drawing/2014/main" id="{A66A109A-5B66-4444-AD69-4A9C9E03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flipH="1">
                <a:off x="5823442" y="23651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862075-59DC-47D8-B099-ADFC86A3785F}"/>
                  </a:ext>
                </a:extLst>
              </p:cNvPr>
              <p:cNvSpPr txBox="1"/>
              <p:nvPr/>
            </p:nvSpPr>
            <p:spPr>
              <a:xfrm>
                <a:off x="6016785" y="2591997"/>
                <a:ext cx="54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8CCF"/>
                  </a:buClr>
                </a:pPr>
                <a:r>
                  <a:rPr lang="es-ES" sz="2000">
                    <a:solidFill>
                      <a:schemeClr val="bg1"/>
                    </a:solidFill>
                  </a:rPr>
                  <a:t>SMS</a:t>
                </a:r>
              </a:p>
            </p:txBody>
          </p:sp>
        </p:grpSp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1B639755-0236-4715-BF53-9FAD0845A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41" y="3275856"/>
            <a:ext cx="998319" cy="9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42AF3F25-D57E-4BEA-A496-6E8F7B17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39" y="4419209"/>
            <a:ext cx="2400316" cy="6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1AF593C-AD13-4ADF-B288-6FD5498A9157}"/>
              </a:ext>
            </a:extLst>
          </p:cNvPr>
          <p:cNvGrpSpPr/>
          <p:nvPr/>
        </p:nvGrpSpPr>
        <p:grpSpPr>
          <a:xfrm>
            <a:off x="6992684" y="5034744"/>
            <a:ext cx="1155102" cy="1155102"/>
            <a:chOff x="10029238" y="2087225"/>
            <a:chExt cx="1155102" cy="11551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31D3A3-80A5-4171-9552-07D8C3271FC1}"/>
                </a:ext>
              </a:extLst>
            </p:cNvPr>
            <p:cNvGrpSpPr/>
            <p:nvPr/>
          </p:nvGrpSpPr>
          <p:grpSpPr>
            <a:xfrm>
              <a:off x="10029238" y="2087225"/>
              <a:ext cx="1155102" cy="1155102"/>
              <a:chOff x="9518949" y="5677714"/>
              <a:chExt cx="1155102" cy="1155102"/>
            </a:xfrm>
          </p:grpSpPr>
          <p:pic>
            <p:nvPicPr>
              <p:cNvPr id="57" name="Graphic 56" descr="Cloud with solid fill">
                <a:extLst>
                  <a:ext uri="{FF2B5EF4-FFF2-40B4-BE49-F238E27FC236}">
                    <a16:creationId xmlns:a16="http://schemas.microsoft.com/office/drawing/2014/main" id="{8171246E-6FFF-4830-A2D6-192B39DB7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518949" y="5677714"/>
                <a:ext cx="1155102" cy="1155102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F0719B0-4B09-41AE-8847-8D6D422B5D80}"/>
                  </a:ext>
                </a:extLst>
              </p:cNvPr>
              <p:cNvSpPr txBox="1"/>
              <p:nvPr/>
            </p:nvSpPr>
            <p:spPr>
              <a:xfrm>
                <a:off x="9794884" y="6142321"/>
                <a:ext cx="54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8CCF"/>
                  </a:buClr>
                </a:pPr>
                <a:r>
                  <a:rPr lang="es-ES" sz="200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F52B51-A275-41C9-8CF9-7A148B65B87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6768" y="2975045"/>
              <a:ext cx="0" cy="137160"/>
            </a:xfrm>
            <a:prstGeom prst="line">
              <a:avLst/>
            </a:prstGeom>
            <a:ln w="22225" cap="rnd">
              <a:solidFill>
                <a:schemeClr val="tx2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4DF6CB-D612-4518-9263-3309BDF42B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621" y="2975045"/>
              <a:ext cx="0" cy="217888"/>
            </a:xfrm>
            <a:prstGeom prst="line">
              <a:avLst/>
            </a:prstGeom>
            <a:ln w="22225" cap="rnd">
              <a:solidFill>
                <a:schemeClr val="accent1"/>
              </a:solidFill>
              <a:prstDash val="sysDot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2BF391-24D6-4707-A07B-BF5BFD24B3AD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474" y="2975045"/>
              <a:ext cx="0" cy="188005"/>
            </a:xfrm>
            <a:prstGeom prst="line">
              <a:avLst/>
            </a:prstGeom>
            <a:ln w="22225" cap="rnd">
              <a:solidFill>
                <a:schemeClr val="tx2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1">
            <a:extLst>
              <a:ext uri="{FF2B5EF4-FFF2-40B4-BE49-F238E27FC236}">
                <a16:creationId xmlns:a16="http://schemas.microsoft.com/office/drawing/2014/main" id="{D06D42DC-7B7C-403C-AED2-4A8524824A9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3070160" y="5062636"/>
            <a:ext cx="1338932" cy="1338932"/>
          </a:xfrm>
          <a:prstGeom prst="rect">
            <a:avLst/>
          </a:prstGeom>
          <a:ln>
            <a:noFill/>
          </a:ln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7965FEA-17C3-407E-81DC-55F320F7DA72}"/>
              </a:ext>
            </a:extLst>
          </p:cNvPr>
          <p:cNvSpPr/>
          <p:nvPr/>
        </p:nvSpPr>
        <p:spPr>
          <a:xfrm>
            <a:off x="5113224" y="632731"/>
            <a:ext cx="1957137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Metadata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209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1488"/>
    </mc:Choice>
    <mc:Fallback>
      <p:transition spd="slow" advTm="31488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4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2.96296E-6 L -0.07981 2.96296E-6 C -0.11562 2.96296E-6 -0.15963 -0.04746 -0.15963 -0.08588 L -0.15963 -0.17153 " pathEditMode="relative" rAng="0" ptsTypes="AAAA">
                                          <p:cBhvr>
                                            <p:cTn id="1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82" y="-85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6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44444E-6 L -0.22709 -0.00277 " pathEditMode="relative" rAng="0" ptsTypes="AA">
                                          <p:cBhvr>
                                            <p:cTn id="1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54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29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5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3.7037E-7 L -0.08659 -3.7037E-7 C -0.12539 -3.7037E-7 -0.17318 0.04028 -0.17318 0.07292 L -0.17318 0.14607 " pathEditMode="relative" rAng="0" ptsTypes="AAAA">
                                          <p:cBhvr>
                                            <p:cTn id="13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72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8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4" presetID="4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85185E-6 L 0.08425 1.85185E-6 C 0.12188 1.85185E-6 0.16849 -0.03982 0.16849 -0.07199 L 0.16849 -0.14375 " pathEditMode="relative" rAng="0" ptsTypes="AAAA">
                                          <p:cBhvr>
                                            <p:cTn id="14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24" y="-71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7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2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2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3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07407E-6 L 0.25 4.07407E-6 " pathEditMode="relative" rAng="0" ptsTypes="AA">
                                          <p:cBhvr>
                                            <p:cTn id="15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56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7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8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62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1.85185E-6 L 0.08034 -1.85185E-6 C 0.11641 -1.85185E-6 0.16081 0.0581 0.16081 0.10556 L 0.16081 0.21111 " pathEditMode="relative" rAng="0" ptsTypes="AAAA">
                                          <p:cBhvr>
                                            <p:cTn id="1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34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6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7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6" grpId="0"/>
          <p:bldP spid="6" grpId="1"/>
          <p:bldP spid="7" grpId="0"/>
          <p:bldP spid="7" grpId="1"/>
          <p:bldP spid="8" grpId="0"/>
          <p:bldP spid="8" grpId="1"/>
          <p:bldP spid="37" grpId="0" animBg="1"/>
          <p:bldP spid="38" grpId="0"/>
          <p:bldP spid="39" grpId="0"/>
          <p:bldP spid="40" grpId="0"/>
          <p:bldP spid="6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2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2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4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2.96296E-6 L -0.07982 2.96296E-6 C -0.11562 2.96296E-6 -0.15963 -0.04746 -0.15963 -0.08588 L -0.15963 -0.17153 " pathEditMode="relative" rAng="0" ptsTypes="AAAA">
                                          <p:cBhvr>
                                            <p:cTn id="1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82" y="-85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6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375E-6 -4.44444E-6 L -0.22708 -0.00277 " pathEditMode="relative" rAng="0" ptsTypes="AA">
                                          <p:cBhvr>
                                            <p:cTn id="12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54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29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1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25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5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-3.7037E-7 L -0.08658 -3.7037E-7 C -0.12539 -3.7037E-7 -0.17317 0.04028 -0.17317 0.07292 L -0.17317 0.14607 " pathEditMode="relative" rAng="0" ptsTypes="AAAA">
                                          <p:cBhvr>
                                            <p:cTn id="13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72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8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2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0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25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44" presetID="4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1.85185E-6 L 0.08424 1.85185E-6 C 0.12187 1.85185E-6 0.16849 -0.03982 0.16849 -0.07199 L 0.16849 -0.14375 " pathEditMode="relative" rAng="0" ptsTypes="AAAA">
                                          <p:cBhvr>
                                            <p:cTn id="14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24" y="-71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47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9" dur="2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25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3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07407E-6 L 0.25001 4.07407E-6 " pathEditMode="relative" rAng="0" ptsTypes="AA">
                                          <p:cBhvr>
                                            <p:cTn id="15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56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7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8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62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1.85185E-6 L 0.08034 -1.85185E-6 C 0.1164 -1.85185E-6 0.16081 0.0581 0.16081 0.10556 L 0.16081 0.21111 " pathEditMode="relative" rAng="0" ptsTypes="AAAA">
                                          <p:cBhvr>
                                            <p:cTn id="16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34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65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7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4" grpId="0" animBg="1"/>
          <p:bldP spid="4" grpId="1" animBg="1"/>
          <p:bldP spid="5" grpId="0" animBg="1"/>
          <p:bldP spid="5" grpId="1" animBg="1"/>
          <p:bldP spid="6" grpId="0"/>
          <p:bldP spid="6" grpId="1"/>
          <p:bldP spid="7" grpId="0"/>
          <p:bldP spid="7" grpId="1"/>
          <p:bldP spid="8" grpId="0"/>
          <p:bldP spid="8" grpId="1"/>
          <p:bldP spid="37" grpId="0" animBg="1"/>
          <p:bldP spid="38" grpId="0"/>
          <p:bldP spid="39" grpId="0"/>
          <p:bldP spid="40" grpId="0"/>
          <p:bldP spid="6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Summary 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A943C98-2636-4F12-9318-37F639D73238}"/>
              </a:ext>
            </a:extLst>
          </p:cNvPr>
          <p:cNvSpPr/>
          <p:nvPr/>
        </p:nvSpPr>
        <p:spPr>
          <a:xfrm>
            <a:off x="8061620" y="1832644"/>
            <a:ext cx="459730" cy="3470539"/>
          </a:xfrm>
          <a:prstGeom prst="rightBrace">
            <a:avLst>
              <a:gd name="adj1" fmla="val 48333"/>
              <a:gd name="adj2" fmla="val 50000"/>
            </a:avLst>
          </a:prstGeom>
          <a:ln w="38100" cap="rnd">
            <a:solidFill>
              <a:schemeClr val="tx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A7F60-6E06-47B6-A15D-8BD9292120A4}"/>
              </a:ext>
            </a:extLst>
          </p:cNvPr>
          <p:cNvSpPr txBox="1"/>
          <p:nvPr/>
        </p:nvSpPr>
        <p:spPr>
          <a:xfrm>
            <a:off x="8643340" y="3301234"/>
            <a:ext cx="222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Context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F4F831-DDEE-48A4-937C-389E34EDA2A6}"/>
              </a:ext>
            </a:extLst>
          </p:cNvPr>
          <p:cNvSpPr/>
          <p:nvPr/>
        </p:nvSpPr>
        <p:spPr>
          <a:xfrm>
            <a:off x="8799672" y="3254768"/>
            <a:ext cx="1957137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Metadata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25F6D-B381-49F1-B067-862BB780E569}"/>
              </a:ext>
            </a:extLst>
          </p:cNvPr>
          <p:cNvSpPr txBox="1"/>
          <p:nvPr/>
        </p:nvSpPr>
        <p:spPr>
          <a:xfrm>
            <a:off x="8643340" y="3799329"/>
            <a:ext cx="2452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BAE04-3E21-413A-AE64-42392E70295C}"/>
              </a:ext>
            </a:extLst>
          </p:cNvPr>
          <p:cNvSpPr txBox="1"/>
          <p:nvPr/>
        </p:nvSpPr>
        <p:spPr>
          <a:xfrm>
            <a:off x="8643340" y="4297424"/>
            <a:ext cx="210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Analysis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40391-A62F-4F08-B537-0C48BEFDDD65}"/>
              </a:ext>
            </a:extLst>
          </p:cNvPr>
          <p:cNvSpPr txBox="1"/>
          <p:nvPr/>
        </p:nvSpPr>
        <p:spPr>
          <a:xfrm>
            <a:off x="8643340" y="4795519"/>
            <a:ext cx="222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Integration 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49A8F1-4F57-414C-8109-0399C16EF324}"/>
              </a:ext>
            </a:extLst>
          </p:cNvPr>
          <p:cNvSpPr/>
          <p:nvPr/>
        </p:nvSpPr>
        <p:spPr>
          <a:xfrm>
            <a:off x="5406228" y="4795519"/>
            <a:ext cx="1941300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“When”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97C93D-BA38-4991-A99D-5633CC0B0E63}"/>
              </a:ext>
            </a:extLst>
          </p:cNvPr>
          <p:cNvSpPr/>
          <p:nvPr/>
        </p:nvSpPr>
        <p:spPr>
          <a:xfrm>
            <a:off x="5403695" y="3274251"/>
            <a:ext cx="1946366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“Where”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DB3681-43BA-4CD9-AF3C-87014B342F8A}"/>
              </a:ext>
            </a:extLst>
          </p:cNvPr>
          <p:cNvSpPr/>
          <p:nvPr/>
        </p:nvSpPr>
        <p:spPr>
          <a:xfrm>
            <a:off x="5403695" y="1752983"/>
            <a:ext cx="1946366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“What”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866CE5-0ECF-40C8-AFB1-6045F34EB339}"/>
              </a:ext>
            </a:extLst>
          </p:cNvPr>
          <p:cNvSpPr txBox="1"/>
          <p:nvPr/>
        </p:nvSpPr>
        <p:spPr>
          <a:xfrm>
            <a:off x="1681403" y="1692366"/>
            <a:ext cx="57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CAA28C-76DA-4196-B19A-2DF8BB2F4116}"/>
              </a:ext>
            </a:extLst>
          </p:cNvPr>
          <p:cNvSpPr txBox="1"/>
          <p:nvPr/>
        </p:nvSpPr>
        <p:spPr>
          <a:xfrm>
            <a:off x="1613626" y="3213122"/>
            <a:ext cx="70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C6BCC4-EDE1-488E-8C6A-2E75AEC144E3}"/>
              </a:ext>
            </a:extLst>
          </p:cNvPr>
          <p:cNvSpPr txBox="1"/>
          <p:nvPr/>
        </p:nvSpPr>
        <p:spPr>
          <a:xfrm>
            <a:off x="1613626" y="4701794"/>
            <a:ext cx="70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3.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3B6234-B7E5-4EE8-BB5D-EC9577CF7FBC}"/>
              </a:ext>
            </a:extLst>
          </p:cNvPr>
          <p:cNvSpPr txBox="1"/>
          <p:nvPr/>
        </p:nvSpPr>
        <p:spPr>
          <a:xfrm>
            <a:off x="1763122" y="24272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Data element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9C4E8E-6B24-4F63-BBFF-0F4817578AAA}"/>
              </a:ext>
            </a:extLst>
          </p:cNvPr>
          <p:cNvSpPr txBox="1"/>
          <p:nvPr/>
        </p:nvSpPr>
        <p:spPr>
          <a:xfrm>
            <a:off x="1553067" y="4042029"/>
            <a:ext cx="2826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Organisation unit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A28A3-7569-4882-8A54-BF9098302484}"/>
              </a:ext>
            </a:extLst>
          </p:cNvPr>
          <p:cNvSpPr txBox="1"/>
          <p:nvPr/>
        </p:nvSpPr>
        <p:spPr>
          <a:xfrm>
            <a:off x="2282064" y="5428663"/>
            <a:ext cx="13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Period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B3C9862-064B-4888-84BD-E033EDF2E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82065" y="4393580"/>
            <a:ext cx="1324315" cy="132431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0D0404C-19A6-47A5-AEEF-C82DD3F9C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5917" y="2886227"/>
            <a:ext cx="1456610" cy="145661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C914012-BA92-412A-86F2-FD9EEE4C7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2256" y="1273176"/>
            <a:ext cx="1508100" cy="151418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AAB601-A250-48D2-8EA0-677A64F177AB}"/>
              </a:ext>
            </a:extLst>
          </p:cNvPr>
          <p:cNvCxnSpPr>
            <a:cxnSpLocks/>
          </p:cNvCxnSpPr>
          <p:nvPr/>
        </p:nvCxnSpPr>
        <p:spPr>
          <a:xfrm>
            <a:off x="4077195" y="2041511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C92151-0221-4284-95EB-FE9917F25EF1}"/>
              </a:ext>
            </a:extLst>
          </p:cNvPr>
          <p:cNvCxnSpPr>
            <a:cxnSpLocks/>
          </p:cNvCxnSpPr>
          <p:nvPr/>
        </p:nvCxnSpPr>
        <p:spPr>
          <a:xfrm>
            <a:off x="4077195" y="3621504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5BE6A0-DFDE-4A0F-BFE4-9C8A56176446}"/>
              </a:ext>
            </a:extLst>
          </p:cNvPr>
          <p:cNvCxnSpPr>
            <a:cxnSpLocks/>
          </p:cNvCxnSpPr>
          <p:nvPr/>
        </p:nvCxnSpPr>
        <p:spPr>
          <a:xfrm>
            <a:off x="4077195" y="5156921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098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5088"/>
    </mc:Choice>
    <mc:Fallback>
      <p:transition spd="slow" advTm="3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3.125E-6 -0.11458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7" grpId="1" animBg="1"/>
      <p:bldP spid="8" grpId="0"/>
      <p:bldP spid="9" grpId="0"/>
      <p:bldP spid="10" grpId="0"/>
      <p:bldP spid="11" grpId="0" animBg="1"/>
      <p:bldP spid="12" grpId="0" animBg="1"/>
      <p:bldP spid="1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p:transition advClick="0" advTm="12800">
    <p:strip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397EAA3-E31A-4C3C-9D23-65A6494A6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3817" y="1280150"/>
            <a:ext cx="1902194" cy="1902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252BC7-0F33-4769-B35E-E20B20363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419778" y="2641264"/>
            <a:ext cx="3380120" cy="3380120"/>
          </a:xfrm>
          <a:prstGeom prst="rect">
            <a:avLst/>
          </a:prstGeom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5DC84C-24FD-4F87-9C2A-F551C3690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93967" y="1440289"/>
            <a:ext cx="1581919" cy="158191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050923-BAB0-4663-B002-8327FCA77E35}"/>
              </a:ext>
            </a:extLst>
          </p:cNvPr>
          <p:cNvSpPr txBox="1"/>
          <p:nvPr/>
        </p:nvSpPr>
        <p:spPr>
          <a:xfrm>
            <a:off x="2037975" y="1185252"/>
            <a:ext cx="169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Collection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31CC1B-210B-4328-A041-6F43CDF0467C}"/>
              </a:ext>
            </a:extLst>
          </p:cNvPr>
          <p:cNvSpPr txBox="1"/>
          <p:nvPr/>
        </p:nvSpPr>
        <p:spPr>
          <a:xfrm>
            <a:off x="4137006" y="1185252"/>
            <a:ext cx="169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Validation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8F07A-323D-4667-8C2E-69F8F524CF79}"/>
              </a:ext>
            </a:extLst>
          </p:cNvPr>
          <p:cNvSpPr txBox="1"/>
          <p:nvPr/>
        </p:nvSpPr>
        <p:spPr>
          <a:xfrm>
            <a:off x="6231804" y="1185252"/>
            <a:ext cx="150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8C105-CB7F-4D10-B4B9-79751BE7EEDB}"/>
              </a:ext>
            </a:extLst>
          </p:cNvPr>
          <p:cNvSpPr txBox="1"/>
          <p:nvPr/>
        </p:nvSpPr>
        <p:spPr>
          <a:xfrm>
            <a:off x="8145706" y="1185252"/>
            <a:ext cx="2057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BAEF96-A766-44CB-B246-2A91349FE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340567" y="1586772"/>
            <a:ext cx="1288952" cy="12889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70C20F-4C22-41C6-97BA-BB82B9CF5F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483262" y="1586771"/>
            <a:ext cx="1288953" cy="1288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9"/>
    </mc:Choice>
    <mc:Fallback>
      <p:transition spd="slow" advTm="1667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36" grpId="0"/>
          <p:bldP spid="37" grpId="0"/>
          <p:bldP spid="3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2B9E-D3ED-42DE-9316-60F71ABB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How are data organized within DHIS2?</a:t>
            </a: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0505A38A-19AB-4707-94E8-8BC71E719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9136" y="2220736"/>
            <a:ext cx="2873728" cy="28737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384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2"/>
    </mc:Choice>
    <mc:Fallback>
      <p:transition spd="slow" advTm="7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2B9E-D3ED-42DE-9316-60F71ABB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 building blocks</a:t>
            </a: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0505A38A-19AB-4707-94E8-8BC71E719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3747" y="2220736"/>
            <a:ext cx="2873728" cy="2873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874254-7CA5-4B5A-863E-A680A4C87DCE}"/>
              </a:ext>
            </a:extLst>
          </p:cNvPr>
          <p:cNvSpPr txBox="1"/>
          <p:nvPr/>
        </p:nvSpPr>
        <p:spPr>
          <a:xfrm>
            <a:off x="5590272" y="1971513"/>
            <a:ext cx="573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AC55D-FB64-4B88-A3AF-58B59629479C}"/>
              </a:ext>
            </a:extLst>
          </p:cNvPr>
          <p:cNvSpPr txBox="1"/>
          <p:nvPr/>
        </p:nvSpPr>
        <p:spPr>
          <a:xfrm>
            <a:off x="5522495" y="3219555"/>
            <a:ext cx="70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AD9E-6CBD-4024-A45E-C4D82ECD2924}"/>
              </a:ext>
            </a:extLst>
          </p:cNvPr>
          <p:cNvSpPr txBox="1"/>
          <p:nvPr/>
        </p:nvSpPr>
        <p:spPr>
          <a:xfrm>
            <a:off x="5522495" y="4467597"/>
            <a:ext cx="709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4000">
                <a:solidFill>
                  <a:schemeClr val="accent2"/>
                </a:solidFill>
              </a:rPr>
              <a:t>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AFD9C-6661-425B-989E-2F5A69D1CE51}"/>
              </a:ext>
            </a:extLst>
          </p:cNvPr>
          <p:cNvSpPr txBox="1"/>
          <p:nvPr/>
        </p:nvSpPr>
        <p:spPr>
          <a:xfrm>
            <a:off x="7487778" y="2094624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/>
              <a:t>Data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F5511-F108-496A-98DD-690ED9E4F5A0}"/>
              </a:ext>
            </a:extLst>
          </p:cNvPr>
          <p:cNvSpPr txBox="1"/>
          <p:nvPr/>
        </p:nvSpPr>
        <p:spPr>
          <a:xfrm>
            <a:off x="7487778" y="3342666"/>
            <a:ext cx="332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/>
              <a:t>Organisation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E8ED8-4005-4389-A548-956839934B51}"/>
              </a:ext>
            </a:extLst>
          </p:cNvPr>
          <p:cNvSpPr txBox="1"/>
          <p:nvPr/>
        </p:nvSpPr>
        <p:spPr>
          <a:xfrm>
            <a:off x="7487778" y="4590708"/>
            <a:ext cx="332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/>
              <a:t>Periods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BCCE675-B3A7-4415-9EAA-F44EA1832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196036" y="4159383"/>
            <a:ext cx="1324315" cy="13243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6B63A81-E36A-488D-B8AB-E86B170CF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29888" y="2892660"/>
            <a:ext cx="1456610" cy="14566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E536E6E-5B93-4523-883B-3A061205F2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1102" y="1568365"/>
            <a:ext cx="1514182" cy="15141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333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8700">
        <p159:morph option="byObject"/>
      </p:transition>
    </mc:Choice>
    <mc:Fallback>
      <p:transition spd="slow" advTm="18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2B9E-D3ED-42DE-9316-60F71ABB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 building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AFD9C-6661-425B-989E-2F5A69D1CE51}"/>
              </a:ext>
            </a:extLst>
          </p:cNvPr>
          <p:cNvSpPr txBox="1"/>
          <p:nvPr/>
        </p:nvSpPr>
        <p:spPr>
          <a:xfrm>
            <a:off x="4295058" y="216098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/>
              <a:t>Data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F5511-F108-496A-98DD-690ED9E4F5A0}"/>
              </a:ext>
            </a:extLst>
          </p:cNvPr>
          <p:cNvSpPr txBox="1"/>
          <p:nvPr/>
        </p:nvSpPr>
        <p:spPr>
          <a:xfrm>
            <a:off x="4027072" y="3919627"/>
            <a:ext cx="289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Organisation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E8ED8-4005-4389-A548-956839934B51}"/>
              </a:ext>
            </a:extLst>
          </p:cNvPr>
          <p:cNvSpPr txBox="1"/>
          <p:nvPr/>
        </p:nvSpPr>
        <p:spPr>
          <a:xfrm>
            <a:off x="4818865" y="5520035"/>
            <a:ext cx="131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Periods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BCCE675-B3A7-4415-9EAA-F44EA183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14001" y="4426553"/>
            <a:ext cx="1324315" cy="13243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6B63A81-E36A-488D-B8AB-E86B170CF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7853" y="2799863"/>
            <a:ext cx="1456610" cy="14566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E536E6E-5B93-4523-883B-3A061205F2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2108" y="986603"/>
            <a:ext cx="1508100" cy="1514182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41BDFD2-A109-4E0C-B253-D468F3F32897}"/>
              </a:ext>
            </a:extLst>
          </p:cNvPr>
          <p:cNvSpPr/>
          <p:nvPr/>
        </p:nvSpPr>
        <p:spPr>
          <a:xfrm>
            <a:off x="3418297" y="1588168"/>
            <a:ext cx="594913" cy="4307306"/>
          </a:xfrm>
          <a:prstGeom prst="leftBrace">
            <a:avLst>
              <a:gd name="adj1" fmla="val 66738"/>
              <a:gd name="adj2" fmla="val 46927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CC13F1-42C4-4351-BAF0-291020870271}"/>
              </a:ext>
            </a:extLst>
          </p:cNvPr>
          <p:cNvSpPr/>
          <p:nvPr/>
        </p:nvSpPr>
        <p:spPr>
          <a:xfrm>
            <a:off x="7926354" y="4726917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CEEEE2-1886-485B-87B3-45DA705FA65C}"/>
              </a:ext>
            </a:extLst>
          </p:cNvPr>
          <p:cNvSpPr/>
          <p:nvPr/>
        </p:nvSpPr>
        <p:spPr>
          <a:xfrm>
            <a:off x="7926354" y="3197964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A4353AD-908D-456D-BA9F-C285CFDE8A5E}"/>
              </a:ext>
            </a:extLst>
          </p:cNvPr>
          <p:cNvSpPr/>
          <p:nvPr/>
        </p:nvSpPr>
        <p:spPr>
          <a:xfrm>
            <a:off x="7926354" y="1404630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DF0DB5-EBB9-4B67-A366-BB58EE71DEDC}"/>
              </a:ext>
            </a:extLst>
          </p:cNvPr>
          <p:cNvCxnSpPr>
            <a:cxnSpLocks/>
          </p:cNvCxnSpPr>
          <p:nvPr/>
        </p:nvCxnSpPr>
        <p:spPr>
          <a:xfrm>
            <a:off x="6506001" y="1731201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F06E7C-F056-4171-83DB-83118C216009}"/>
              </a:ext>
            </a:extLst>
          </p:cNvPr>
          <p:cNvCxnSpPr>
            <a:cxnSpLocks/>
          </p:cNvCxnSpPr>
          <p:nvPr/>
        </p:nvCxnSpPr>
        <p:spPr>
          <a:xfrm>
            <a:off x="6506001" y="3525073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A262F0-39CF-43C9-AE9C-1BF30FDAA78F}"/>
              </a:ext>
            </a:extLst>
          </p:cNvPr>
          <p:cNvCxnSpPr>
            <a:cxnSpLocks/>
          </p:cNvCxnSpPr>
          <p:nvPr/>
        </p:nvCxnSpPr>
        <p:spPr>
          <a:xfrm>
            <a:off x="6506001" y="5089693"/>
            <a:ext cx="1005840" cy="0"/>
          </a:xfrm>
          <a:prstGeom prst="straightConnector1">
            <a:avLst/>
          </a:prstGeom>
          <a:ln w="38100" cap="rnd">
            <a:solidFill>
              <a:schemeClr val="tx2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365016-C31D-412C-A3FE-71F8EDEE0E29}"/>
              </a:ext>
            </a:extLst>
          </p:cNvPr>
          <p:cNvSpPr txBox="1"/>
          <p:nvPr/>
        </p:nvSpPr>
        <p:spPr>
          <a:xfrm>
            <a:off x="7926354" y="1500369"/>
            <a:ext cx="194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“What”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48F2CA-DF9C-4D19-A286-FD7E6881E45B}"/>
              </a:ext>
            </a:extLst>
          </p:cNvPr>
          <p:cNvSpPr txBox="1"/>
          <p:nvPr/>
        </p:nvSpPr>
        <p:spPr>
          <a:xfrm>
            <a:off x="7926354" y="3298262"/>
            <a:ext cx="194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“Where”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808021-0EB9-4B44-BD87-E98920355ACB}"/>
              </a:ext>
            </a:extLst>
          </p:cNvPr>
          <p:cNvSpPr txBox="1"/>
          <p:nvPr/>
        </p:nvSpPr>
        <p:spPr>
          <a:xfrm>
            <a:off x="7926354" y="4845885"/>
            <a:ext cx="194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“When”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9EB352-049C-4164-B175-CEA8F55B8AED}"/>
              </a:ext>
            </a:extLst>
          </p:cNvPr>
          <p:cNvSpPr txBox="1"/>
          <p:nvPr/>
        </p:nvSpPr>
        <p:spPr>
          <a:xfrm>
            <a:off x="1192070" y="4085530"/>
            <a:ext cx="171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Classify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A8E165-350A-4212-809D-32BD8A10BA17}"/>
              </a:ext>
            </a:extLst>
          </p:cNvPr>
          <p:cNvSpPr txBox="1"/>
          <p:nvPr/>
        </p:nvSpPr>
        <p:spPr>
          <a:xfrm>
            <a:off x="1156445" y="4555974"/>
            <a:ext cx="190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s-ES" sz="2400"/>
              <a:t>Organize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83ECA1-442F-4413-9A2B-493A42ED9B52}"/>
              </a:ext>
            </a:extLst>
          </p:cNvPr>
          <p:cNvSpPr/>
          <p:nvPr/>
        </p:nvSpPr>
        <p:spPr>
          <a:xfrm>
            <a:off x="1159622" y="3281953"/>
            <a:ext cx="1957137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Metadata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5571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0740">
        <p159:morph option="byObject"/>
      </p:transition>
    </mc:Choice>
    <mc:Fallback>
      <p:transition advTm="3074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5" grpId="0" animBg="1"/>
          <p:bldP spid="17" grpId="0" animBg="1"/>
          <p:bldP spid="18" grpId="0" animBg="1"/>
          <p:bldP spid="25" grpId="0"/>
          <p:bldP spid="26" grpId="0"/>
          <p:bldP spid="27" grpId="0"/>
          <p:bldP spid="28" grpId="0"/>
          <p:bldP spid="29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5" grpId="0" animBg="1"/>
          <p:bldP spid="17" grpId="0" animBg="1"/>
          <p:bldP spid="18" grpId="0" animBg="1"/>
          <p:bldP spid="25" grpId="0"/>
          <p:bldP spid="26" grpId="0"/>
          <p:bldP spid="27" grpId="0"/>
          <p:bldP spid="28" grpId="0"/>
          <p:bldP spid="29" grpId="0"/>
          <p:bldP spid="3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42B9E-D3ED-42DE-9316-60F71ABB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 building blocks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AFD9C-6661-425B-989E-2F5A69D1CE51}"/>
              </a:ext>
            </a:extLst>
          </p:cNvPr>
          <p:cNvSpPr txBox="1"/>
          <p:nvPr/>
        </p:nvSpPr>
        <p:spPr>
          <a:xfrm>
            <a:off x="1510924" y="215565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Data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F5511-F108-496A-98DD-690ED9E4F5A0}"/>
              </a:ext>
            </a:extLst>
          </p:cNvPr>
          <p:cNvSpPr txBox="1"/>
          <p:nvPr/>
        </p:nvSpPr>
        <p:spPr>
          <a:xfrm>
            <a:off x="4733711" y="2155651"/>
            <a:ext cx="289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Organisation units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2E8ED8-4005-4389-A548-956839934B51}"/>
              </a:ext>
            </a:extLst>
          </p:cNvPr>
          <p:cNvSpPr txBox="1"/>
          <p:nvPr/>
        </p:nvSpPr>
        <p:spPr>
          <a:xfrm>
            <a:off x="8983797" y="2155651"/>
            <a:ext cx="131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Periods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BCCE675-B3A7-4415-9EAA-F44EA183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978933" y="1086390"/>
            <a:ext cx="1324315" cy="13243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6B63A81-E36A-488D-B8AB-E86B170CF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92" y="1020242"/>
            <a:ext cx="1456610" cy="14566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E536E6E-5B93-4523-883B-3A061205F2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933" y="991456"/>
            <a:ext cx="1514182" cy="15141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86BEA23-B6FC-4DA9-92F9-D91F4884F32E}"/>
              </a:ext>
            </a:extLst>
          </p:cNvPr>
          <p:cNvGrpSpPr/>
          <p:nvPr/>
        </p:nvGrpSpPr>
        <p:grpSpPr>
          <a:xfrm>
            <a:off x="5550028" y="3726056"/>
            <a:ext cx="1234551" cy="1675463"/>
            <a:chOff x="3006108" y="1213430"/>
            <a:chExt cx="735310" cy="997921"/>
          </a:xfrm>
        </p:grpSpPr>
        <p:grpSp>
          <p:nvGrpSpPr>
            <p:cNvPr id="31" name="Graphic 69" descr="Database with solid fill">
              <a:extLst>
                <a:ext uri="{FF2B5EF4-FFF2-40B4-BE49-F238E27FC236}">
                  <a16:creationId xmlns:a16="http://schemas.microsoft.com/office/drawing/2014/main" id="{85D024A3-EB91-4220-ACEB-F93E419E56DC}"/>
                </a:ext>
              </a:extLst>
            </p:cNvPr>
            <p:cNvGrpSpPr/>
            <p:nvPr/>
          </p:nvGrpSpPr>
          <p:grpSpPr>
            <a:xfrm>
              <a:off x="3006108" y="1213430"/>
              <a:ext cx="735310" cy="997921"/>
              <a:chOff x="3113880" y="2253301"/>
              <a:chExt cx="533400" cy="723900"/>
            </a:xfrm>
            <a:solidFill>
              <a:srgbClr val="276696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88B67B6-CE5B-4287-9B37-511DC91DB8FF}"/>
                  </a:ext>
                </a:extLst>
              </p:cNvPr>
              <p:cNvSpPr/>
              <p:nvPr/>
            </p:nvSpPr>
            <p:spPr>
              <a:xfrm>
                <a:off x="3113880" y="22533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D26342E-87BC-4DCD-AF6D-E5C561804D00}"/>
                  </a:ext>
                </a:extLst>
              </p:cNvPr>
              <p:cNvSpPr/>
              <p:nvPr/>
            </p:nvSpPr>
            <p:spPr>
              <a:xfrm>
                <a:off x="3113880" y="23676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F6295F2-A696-432E-BB53-9BC672241CFC}"/>
                  </a:ext>
                </a:extLst>
              </p:cNvPr>
              <p:cNvSpPr/>
              <p:nvPr/>
            </p:nvSpPr>
            <p:spPr>
              <a:xfrm>
                <a:off x="3113880" y="25581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E9D2218-759A-4C7A-B9DD-19F01D61A4BD}"/>
                  </a:ext>
                </a:extLst>
              </p:cNvPr>
              <p:cNvSpPr/>
              <p:nvPr/>
            </p:nvSpPr>
            <p:spPr>
              <a:xfrm>
                <a:off x="3113880" y="27486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CC30B1D-AD5C-4AD3-97A4-6EED002F9775}"/>
                </a:ext>
              </a:extLst>
            </p:cNvPr>
            <p:cNvSpPr/>
            <p:nvPr/>
          </p:nvSpPr>
          <p:spPr>
            <a:xfrm>
              <a:off x="3603171" y="1782536"/>
              <a:ext cx="62995" cy="629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CA35691E-415C-41C9-B27B-664B551715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25793" y="4041248"/>
            <a:ext cx="751622" cy="94061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3BB4E503-9A06-47E7-BB51-A81DBAC55DDF}"/>
              </a:ext>
            </a:extLst>
          </p:cNvPr>
          <p:cNvGrpSpPr/>
          <p:nvPr/>
        </p:nvGrpSpPr>
        <p:grpSpPr>
          <a:xfrm>
            <a:off x="3545611" y="2672476"/>
            <a:ext cx="1170736" cy="1082390"/>
            <a:chOff x="4601414" y="2057318"/>
            <a:chExt cx="1170736" cy="1082390"/>
          </a:xfrm>
        </p:grpSpPr>
        <p:pic>
          <p:nvPicPr>
            <p:cNvPr id="39" name="Graphic 38" descr="Smart Phone with solid fill">
              <a:extLst>
                <a:ext uri="{FF2B5EF4-FFF2-40B4-BE49-F238E27FC236}">
                  <a16:creationId xmlns:a16="http://schemas.microsoft.com/office/drawing/2014/main" id="{79577AEA-E8F4-4D60-8605-0FF588746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01414" y="2388086"/>
              <a:ext cx="751622" cy="751622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811F8B-51CD-4B14-9426-D281CA0AB859}"/>
                </a:ext>
              </a:extLst>
            </p:cNvPr>
            <p:cNvGrpSpPr/>
            <p:nvPr/>
          </p:nvGrpSpPr>
          <p:grpSpPr>
            <a:xfrm>
              <a:off x="4857750" y="2057318"/>
              <a:ext cx="914400" cy="914400"/>
              <a:chOff x="5823442" y="2365177"/>
              <a:chExt cx="914400" cy="914400"/>
            </a:xfrm>
          </p:grpSpPr>
          <p:pic>
            <p:nvPicPr>
              <p:cNvPr id="41" name="Graphic 40" descr="Speech with solid fill">
                <a:extLst>
                  <a:ext uri="{FF2B5EF4-FFF2-40B4-BE49-F238E27FC236}">
                    <a16:creationId xmlns:a16="http://schemas.microsoft.com/office/drawing/2014/main" id="{9B2EF4A0-7D37-43B2-870A-80DA7299E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5823442" y="236517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0C0940-9450-4F8B-B10D-71ADD43BB62B}"/>
                  </a:ext>
                </a:extLst>
              </p:cNvPr>
              <p:cNvSpPr txBox="1"/>
              <p:nvPr/>
            </p:nvSpPr>
            <p:spPr>
              <a:xfrm>
                <a:off x="6016785" y="2591997"/>
                <a:ext cx="54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8CCF"/>
                  </a:buClr>
                </a:pPr>
                <a:r>
                  <a:rPr lang="es-ES" sz="2000">
                    <a:solidFill>
                      <a:schemeClr val="bg1"/>
                    </a:solidFill>
                  </a:rPr>
                  <a:t>SMS</a:t>
                </a:r>
              </a:p>
            </p:txBody>
          </p:sp>
        </p:grpSp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EE6CD2C8-1C58-4FF1-81EC-878DE74B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05" y="2925042"/>
            <a:ext cx="998319" cy="9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1F2B877B-D5F8-4072-964A-7BBEF25DB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035" y="4198197"/>
            <a:ext cx="2400316" cy="60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BE4448D-1A1A-47FA-9156-C5F84C2C3DB0}"/>
              </a:ext>
            </a:extLst>
          </p:cNvPr>
          <p:cNvGrpSpPr/>
          <p:nvPr/>
        </p:nvGrpSpPr>
        <p:grpSpPr>
          <a:xfrm>
            <a:off x="7660035" y="4871605"/>
            <a:ext cx="1155102" cy="1155102"/>
            <a:chOff x="10029238" y="2087225"/>
            <a:chExt cx="1155102" cy="11551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3082F2C-DF71-437F-AE95-3E11A5388B04}"/>
                </a:ext>
              </a:extLst>
            </p:cNvPr>
            <p:cNvGrpSpPr/>
            <p:nvPr/>
          </p:nvGrpSpPr>
          <p:grpSpPr>
            <a:xfrm>
              <a:off x="10029238" y="2087225"/>
              <a:ext cx="1155102" cy="1155102"/>
              <a:chOff x="9518949" y="5677714"/>
              <a:chExt cx="1155102" cy="1155102"/>
            </a:xfrm>
          </p:grpSpPr>
          <p:pic>
            <p:nvPicPr>
              <p:cNvPr id="50" name="Graphic 49" descr="Cloud with solid fill">
                <a:extLst>
                  <a:ext uri="{FF2B5EF4-FFF2-40B4-BE49-F238E27FC236}">
                    <a16:creationId xmlns:a16="http://schemas.microsoft.com/office/drawing/2014/main" id="{CC57A1F4-00AF-48FE-BB56-A1B1E07DC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518949" y="5677714"/>
                <a:ext cx="1155102" cy="1155102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292F41B-9BF3-4B9B-8422-612D5EB4721D}"/>
                  </a:ext>
                </a:extLst>
              </p:cNvPr>
              <p:cNvSpPr txBox="1"/>
              <p:nvPr/>
            </p:nvSpPr>
            <p:spPr>
              <a:xfrm>
                <a:off x="9794884" y="6142321"/>
                <a:ext cx="54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buClr>
                    <a:srgbClr val="008CCF"/>
                  </a:buClr>
                </a:pPr>
                <a:r>
                  <a:rPr lang="es-ES" sz="200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DCB5EE-01EE-4866-98E3-C02D0D202B3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6768" y="2975045"/>
              <a:ext cx="0" cy="137160"/>
            </a:xfrm>
            <a:prstGeom prst="line">
              <a:avLst/>
            </a:prstGeom>
            <a:ln w="22225" cap="rnd">
              <a:solidFill>
                <a:schemeClr val="tx2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B316B-CEF4-437C-8E9C-190D89C7BD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621" y="2975045"/>
              <a:ext cx="0" cy="217888"/>
            </a:xfrm>
            <a:prstGeom prst="line">
              <a:avLst/>
            </a:prstGeom>
            <a:ln w="22225" cap="rnd">
              <a:solidFill>
                <a:schemeClr val="accent1"/>
              </a:solidFill>
              <a:prstDash val="sysDot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7FA886-9793-4364-9B4B-7ECA6C6C868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474" y="2975045"/>
              <a:ext cx="0" cy="188005"/>
            </a:xfrm>
            <a:prstGeom prst="line">
              <a:avLst/>
            </a:prstGeom>
            <a:ln w="22225" cap="rnd">
              <a:solidFill>
                <a:schemeClr val="tx2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47CDE8BE-547F-457E-832A-6F15893264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377415" y="4773866"/>
            <a:ext cx="1338932" cy="1338932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486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5940">
        <p159:morph option="byObject"/>
      </p:transition>
    </mc:Choice>
    <mc:Fallback>
      <p:transition spd="slow" advTm="1594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44444E-6 L -0.07982 -4.44444E-6 C -0.11562 -4.44444E-6 -0.15963 -0.04745 -0.15963 -0.08588 L -0.15963 -0.17152 " pathEditMode="relative" rAng="0" ptsTypes="AAAA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82" y="-85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50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0.22708 -0.00278 " pathEditMode="relative" rAng="0" ptsTypes="AA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54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3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08659 -2.96296E-6 C -0.12539 -2.96296E-6 -0.17318 0.04028 -0.17318 0.07292 L -0.17318 0.14607 " pathEditMode="relative" rAng="0" ptsTypes="AAAA">
                                          <p:cBhvr>
                                            <p:cTn id="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72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0 L 0.08425 0 C 0.12188 0 0.16849 -0.03981 0.16849 -0.07199 L 0.16849 -0.14375 " pathEditMode="relative" rAng="0" ptsTypes="AAAA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24" y="-71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1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0.25 -3.7037E-7 " pathEditMode="relative" rAng="0" ptsTypes="AA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80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6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1.48148E-6 L 0.08034 1.48148E-6 C 0.11641 1.48148E-6 0.16081 0.0581 0.16081 0.10555 L 0.16081 0.21111 " pathEditMode="relative" rAng="0" ptsTypes="AAAA">
                                          <p:cBhvr>
                                            <p:cTn id="8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34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9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2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4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1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44444E-6 L -0.07982 -4.44444E-6 C -0.11562 -4.44444E-6 -0.15963 -0.04745 -0.15963 -0.08588 L -0.15963 -0.17152 " pathEditMode="relative" rAng="0" ptsTypes="AAAA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982" y="-858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2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5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50" presetID="35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-0.22708 -0.00278 " pathEditMode="relative" rAng="0" ptsTypes="AA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54" y="-13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53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2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5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9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08659 -2.96296E-6 C -0.12539 -2.96296E-6 -0.17318 0.04028 -0.17318 0.07292 L -0.17318 0.14607 " pathEditMode="relative" rAng="0" ptsTypes="AAAA">
                                          <p:cBhvr>
                                            <p:cTn id="6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659" y="729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2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25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68" presetID="4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0 L 0.08425 0 C 0.12188 0 0.16849 -0.03981 0.16849 -0.07199 L 0.16849 -0.14375 " pathEditMode="relative" rAng="0" ptsTypes="AAAA">
                                          <p:cBhvr>
                                            <p:cTn id="6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424" y="-719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71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7" presetID="63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0.25 -3.7037E-7 " pathEditMode="relative" rAng="0" ptsTypes="AA">
                                          <p:cBhvr>
                                            <p:cTn id="7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80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2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2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25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6" presetID="5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6 1.48148E-6 L 0.08034 1.48148E-6 C 0.11641 1.48148E-6 0.16081 0.0581 0.16081 0.10555 L 0.16081 0.21111 " pathEditMode="relative" rAng="0" ptsTypes="AAAA">
                                          <p:cBhvr>
                                            <p:cTn id="8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034" y="10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89" presetID="42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1" dur="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+.1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2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4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0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1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25 E" pathEditMode="relative" ptsTypes="">
                                          <p:cBhvr>
                                            <p:cTn id="112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  <p:bldP spid="1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5EB6C3-6CC5-4778-8175-AF6F8C263BC6}"/>
              </a:ext>
            </a:extLst>
          </p:cNvPr>
          <p:cNvSpPr/>
          <p:nvPr/>
        </p:nvSpPr>
        <p:spPr>
          <a:xfrm>
            <a:off x="7430609" y="1893710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“When”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041776-F453-4B71-AC66-0381BC776FC6}"/>
              </a:ext>
            </a:extLst>
          </p:cNvPr>
          <p:cNvSpPr/>
          <p:nvPr/>
        </p:nvSpPr>
        <p:spPr>
          <a:xfrm>
            <a:off x="5104682" y="1879508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“Where”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2F8DB-086E-463C-8567-54F192A42109}"/>
              </a:ext>
            </a:extLst>
          </p:cNvPr>
          <p:cNvSpPr/>
          <p:nvPr/>
        </p:nvSpPr>
        <p:spPr>
          <a:xfrm>
            <a:off x="2866002" y="1879508"/>
            <a:ext cx="1946366" cy="65314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“What”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Example: Adding context to a data value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3A5079-7EAA-49D0-9293-99D714DB203C}"/>
              </a:ext>
            </a:extLst>
          </p:cNvPr>
          <p:cNvSpPr/>
          <p:nvPr/>
        </p:nvSpPr>
        <p:spPr>
          <a:xfrm>
            <a:off x="4875225" y="2776792"/>
            <a:ext cx="2441550" cy="2441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>
                <a:latin typeface="Rubik Medium" pitchFamily="2" charset="-79"/>
                <a:cs typeface="Rubik Medium" pitchFamily="2" charset="-79"/>
              </a:rPr>
              <a:t>39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25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2776"/>
    </mc:Choice>
    <mc:Fallback>
      <p:transition spd="slow" advTm="2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Example: Adding context to a data value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3A5079-7EAA-49D0-9293-99D714DB203C}"/>
              </a:ext>
            </a:extLst>
          </p:cNvPr>
          <p:cNvSpPr/>
          <p:nvPr/>
        </p:nvSpPr>
        <p:spPr>
          <a:xfrm>
            <a:off x="1423914" y="2436825"/>
            <a:ext cx="2441550" cy="2441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>
                <a:latin typeface="Rubik Medium" pitchFamily="2" charset="-79"/>
                <a:cs typeface="Rubik Medium" pitchFamily="2" charset="-79"/>
              </a:rPr>
              <a:t>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52682-595D-4748-A5A0-5E4C6785E4CE}"/>
              </a:ext>
            </a:extLst>
          </p:cNvPr>
          <p:cNvSpPr txBox="1"/>
          <p:nvPr/>
        </p:nvSpPr>
        <p:spPr>
          <a:xfrm>
            <a:off x="4914899" y="204888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1D039-2D36-4C87-B5E7-BB8AF4F55B36}"/>
              </a:ext>
            </a:extLst>
          </p:cNvPr>
          <p:cNvSpPr txBox="1"/>
          <p:nvPr/>
        </p:nvSpPr>
        <p:spPr>
          <a:xfrm>
            <a:off x="4646913" y="3794756"/>
            <a:ext cx="289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Organisation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94286-5885-4906-9DB5-58D5F028FCD1}"/>
              </a:ext>
            </a:extLst>
          </p:cNvPr>
          <p:cNvSpPr txBox="1"/>
          <p:nvPr/>
        </p:nvSpPr>
        <p:spPr>
          <a:xfrm>
            <a:off x="5438706" y="5506606"/>
            <a:ext cx="131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/>
              <a:t>Period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4154A6F-B3F5-4A3B-B691-51D64A497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88807" y="4386352"/>
            <a:ext cx="1414385" cy="141438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D85FB5B-F622-4406-9CBE-C3D8179300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7694" y="2674233"/>
            <a:ext cx="1456610" cy="145661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52EAE29-2B88-4E80-92D2-1EFA1B81A1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1949" y="986603"/>
            <a:ext cx="1508100" cy="1514182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0186973-2F2D-40E2-8173-983247E4D309}"/>
              </a:ext>
            </a:extLst>
          </p:cNvPr>
          <p:cNvCxnSpPr>
            <a:stCxn id="3" idx="6"/>
            <a:endCxn id="16" idx="1"/>
          </p:cNvCxnSpPr>
          <p:nvPr/>
        </p:nvCxnSpPr>
        <p:spPr>
          <a:xfrm flipV="1">
            <a:off x="3865464" y="1743694"/>
            <a:ext cx="1476485" cy="1913906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004F8B-ADF1-4B18-94DB-1A694B9EE3A8}"/>
              </a:ext>
            </a:extLst>
          </p:cNvPr>
          <p:cNvSpPr txBox="1"/>
          <p:nvPr/>
        </p:nvSpPr>
        <p:spPr>
          <a:xfrm>
            <a:off x="7492604" y="1510363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>
                <a:solidFill>
                  <a:schemeClr val="accent1"/>
                </a:solidFill>
              </a:rPr>
              <a:t>Positive malaria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BEFD-0562-498E-9925-4775D5BC6EFC}"/>
              </a:ext>
            </a:extLst>
          </p:cNvPr>
          <p:cNvSpPr txBox="1"/>
          <p:nvPr/>
        </p:nvSpPr>
        <p:spPr>
          <a:xfrm>
            <a:off x="7492604" y="3102739"/>
            <a:ext cx="3714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>
                <a:solidFill>
                  <a:schemeClr val="accent1"/>
                </a:solidFill>
              </a:rPr>
              <a:t>Namchala Health Centre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94AB79-C5DE-4EED-A5D1-F48CC9AAA770}"/>
              </a:ext>
            </a:extLst>
          </p:cNvPr>
          <p:cNvSpPr txBox="1"/>
          <p:nvPr/>
        </p:nvSpPr>
        <p:spPr>
          <a:xfrm>
            <a:off x="7492604" y="4915015"/>
            <a:ext cx="2518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>
                <a:solidFill>
                  <a:schemeClr val="accent1"/>
                </a:solidFill>
              </a:rPr>
              <a:t>October 2020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321C41A-D577-4088-ADD5-5FBBB617C0D0}"/>
              </a:ext>
            </a:extLst>
          </p:cNvPr>
          <p:cNvSpPr/>
          <p:nvPr/>
        </p:nvSpPr>
        <p:spPr>
          <a:xfrm>
            <a:off x="7492604" y="4916695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“When”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6A79390-2A9F-4CE8-93D5-4F02C82C20AE}"/>
              </a:ext>
            </a:extLst>
          </p:cNvPr>
          <p:cNvSpPr/>
          <p:nvPr/>
        </p:nvSpPr>
        <p:spPr>
          <a:xfrm>
            <a:off x="7492604" y="3081764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“Where”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D3DF64-5E5D-4EA6-B738-E08A8E9C153F}"/>
              </a:ext>
            </a:extLst>
          </p:cNvPr>
          <p:cNvSpPr/>
          <p:nvPr/>
        </p:nvSpPr>
        <p:spPr>
          <a:xfrm>
            <a:off x="7492604" y="1501195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“What”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E7E747-D4C0-4949-AECA-BC4DE1EEEB17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3865464" y="3657600"/>
            <a:ext cx="1458791" cy="0"/>
          </a:xfrm>
          <a:prstGeom prst="straightConnector1">
            <a:avLst/>
          </a:prstGeom>
          <a:ln w="38100" cap="rnd">
            <a:solidFill>
              <a:schemeClr val="accent1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3AC96E8-AF95-43AF-8F64-115F1FE7E66E}"/>
              </a:ext>
            </a:extLst>
          </p:cNvPr>
          <p:cNvCxnSpPr>
            <a:stCxn id="3" idx="6"/>
            <a:endCxn id="14" idx="1"/>
          </p:cNvCxnSpPr>
          <p:nvPr/>
        </p:nvCxnSpPr>
        <p:spPr>
          <a:xfrm>
            <a:off x="3865464" y="3657600"/>
            <a:ext cx="1523343" cy="1435945"/>
          </a:xfrm>
          <a:prstGeom prst="bentConnector3">
            <a:avLst>
              <a:gd name="adj1" fmla="val 48507"/>
            </a:avLst>
          </a:prstGeom>
          <a:ln w="38100" cap="rnd">
            <a:solidFill>
              <a:schemeClr val="accent1"/>
            </a:solidFill>
            <a:prstDash val="solid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8995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8614">
        <p159:morph option="byObject"/>
      </p:transition>
    </mc:Choice>
    <mc:Fallback>
      <p:transition spd="slow" advTm="386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4.16667E-6 0.0789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7037E-7 L -0.00104 0.10301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1.45833E-6 0.0831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19" grpId="1"/>
      <p:bldP spid="20" grpId="0"/>
      <p:bldP spid="20" grpId="1"/>
      <p:bldP spid="21" grpId="0"/>
      <p:bldP spid="21" grpId="1"/>
      <p:bldP spid="24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C4C5-EC01-42D1-8FDA-491E3BA6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– 3 building blocks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77A942-01B6-46A6-BB03-6F796F82D2BD}"/>
              </a:ext>
            </a:extLst>
          </p:cNvPr>
          <p:cNvSpPr/>
          <p:nvPr/>
        </p:nvSpPr>
        <p:spPr>
          <a:xfrm>
            <a:off x="1391443" y="2866340"/>
            <a:ext cx="1456610" cy="14566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>
                <a:latin typeface="Rubik Medium" pitchFamily="2" charset="-79"/>
                <a:cs typeface="Rubik Medium" pitchFamily="2" charset="-79"/>
              </a:rPr>
              <a:t>39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68A5A4FE-6F3B-42AA-9A44-7626FAD92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0570" y="3024934"/>
            <a:ext cx="1946366" cy="19463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D1C647-BC2B-4DB2-B910-C89FDD2491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626189" y="3183435"/>
            <a:ext cx="1629365" cy="1629365"/>
          </a:xfrm>
          <a:prstGeom prst="rect">
            <a:avLst/>
          </a:prstGeom>
        </p:spPr>
      </p:pic>
      <p:grpSp>
        <p:nvGrpSpPr>
          <p:cNvPr id="63" name="Graphic 47">
            <a:extLst>
              <a:ext uri="{FF2B5EF4-FFF2-40B4-BE49-F238E27FC236}">
                <a16:creationId xmlns:a16="http://schemas.microsoft.com/office/drawing/2014/main" id="{B9EE152D-E2B3-497D-B25B-A3C463C896B3}"/>
              </a:ext>
            </a:extLst>
          </p:cNvPr>
          <p:cNvGrpSpPr/>
          <p:nvPr/>
        </p:nvGrpSpPr>
        <p:grpSpPr>
          <a:xfrm>
            <a:off x="8307510" y="3360430"/>
            <a:ext cx="1275375" cy="1275375"/>
            <a:chOff x="7492383" y="4766539"/>
            <a:chExt cx="1702499" cy="1702499"/>
          </a:xfrm>
          <a:solidFill>
            <a:schemeClr val="accent1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32E82E-CD18-40F5-A4A4-FF47959BDF42}"/>
                </a:ext>
              </a:extLst>
            </p:cNvPr>
            <p:cNvSpPr/>
            <p:nvPr/>
          </p:nvSpPr>
          <p:spPr>
            <a:xfrm>
              <a:off x="7492723" y="4766870"/>
              <a:ext cx="1702118" cy="1701968"/>
            </a:xfrm>
            <a:custGeom>
              <a:avLst/>
              <a:gdLst>
                <a:gd name="connsiteX0" fmla="*/ 1702098 w 1702118"/>
                <a:gd name="connsiteY0" fmla="*/ 1239669 h 1701968"/>
                <a:gd name="connsiteX1" fmla="*/ 1702098 w 1702118"/>
                <a:gd name="connsiteY1" fmla="*/ 953837 h 1701968"/>
                <a:gd name="connsiteX2" fmla="*/ 1702098 w 1702118"/>
                <a:gd name="connsiteY2" fmla="*/ 663446 h 1701968"/>
                <a:gd name="connsiteX3" fmla="*/ 1702098 w 1702118"/>
                <a:gd name="connsiteY3" fmla="*/ 463664 h 1701968"/>
                <a:gd name="connsiteX4" fmla="*/ 1702098 w 1702118"/>
                <a:gd name="connsiteY4" fmla="*/ 429308 h 1701968"/>
                <a:gd name="connsiteX5" fmla="*/ 1639836 w 1702118"/>
                <a:gd name="connsiteY5" fmla="*/ 260276 h 1701968"/>
                <a:gd name="connsiteX6" fmla="*/ 1471757 w 1702118"/>
                <a:gd name="connsiteY6" fmla="*/ 170518 h 1701968"/>
                <a:gd name="connsiteX7" fmla="*/ 1469919 w 1702118"/>
                <a:gd name="connsiteY7" fmla="*/ 170279 h 1701968"/>
                <a:gd name="connsiteX8" fmla="*/ 1468246 w 1702118"/>
                <a:gd name="connsiteY8" fmla="*/ 170266 h 1701968"/>
                <a:gd name="connsiteX9" fmla="*/ 1323009 w 1702118"/>
                <a:gd name="connsiteY9" fmla="*/ 168823 h 1701968"/>
                <a:gd name="connsiteX10" fmla="*/ 1309407 w 1702118"/>
                <a:gd name="connsiteY10" fmla="*/ 168687 h 1701968"/>
                <a:gd name="connsiteX11" fmla="*/ 1309216 w 1702118"/>
                <a:gd name="connsiteY11" fmla="*/ 113659 h 1701968"/>
                <a:gd name="connsiteX12" fmla="*/ 1252296 w 1702118"/>
                <a:gd name="connsiteY12" fmla="*/ 17510 h 1701968"/>
                <a:gd name="connsiteX13" fmla="*/ 1139756 w 1702118"/>
                <a:gd name="connsiteY13" fmla="*/ 10774 h 1701968"/>
                <a:gd name="connsiteX14" fmla="*/ 1072003 w 1702118"/>
                <a:gd name="connsiteY14" fmla="*/ 98015 h 1701968"/>
                <a:gd name="connsiteX15" fmla="*/ 1069982 w 1702118"/>
                <a:gd name="connsiteY15" fmla="*/ 168612 h 1701968"/>
                <a:gd name="connsiteX16" fmla="*/ 924215 w 1702118"/>
                <a:gd name="connsiteY16" fmla="*/ 168612 h 1701968"/>
                <a:gd name="connsiteX17" fmla="*/ 682578 w 1702118"/>
                <a:gd name="connsiteY17" fmla="*/ 168612 h 1701968"/>
                <a:gd name="connsiteX18" fmla="*/ 634239 w 1702118"/>
                <a:gd name="connsiteY18" fmla="*/ 168612 h 1701968"/>
                <a:gd name="connsiteX19" fmla="*/ 634048 w 1702118"/>
                <a:gd name="connsiteY19" fmla="*/ 113652 h 1701968"/>
                <a:gd name="connsiteX20" fmla="*/ 577135 w 1702118"/>
                <a:gd name="connsiteY20" fmla="*/ 17504 h 1701968"/>
                <a:gd name="connsiteX21" fmla="*/ 464601 w 1702118"/>
                <a:gd name="connsiteY21" fmla="*/ 10767 h 1701968"/>
                <a:gd name="connsiteX22" fmla="*/ 396842 w 1702118"/>
                <a:gd name="connsiteY22" fmla="*/ 98008 h 1701968"/>
                <a:gd name="connsiteX23" fmla="*/ 394821 w 1702118"/>
                <a:gd name="connsiteY23" fmla="*/ 168680 h 1701968"/>
                <a:gd name="connsiteX24" fmla="*/ 291310 w 1702118"/>
                <a:gd name="connsiteY24" fmla="*/ 169694 h 1701968"/>
                <a:gd name="connsiteX25" fmla="*/ 236866 w 1702118"/>
                <a:gd name="connsiteY25" fmla="*/ 170225 h 1701968"/>
                <a:gd name="connsiteX26" fmla="*/ 164888 w 1702118"/>
                <a:gd name="connsiteY26" fmla="*/ 186876 h 1701968"/>
                <a:gd name="connsiteX27" fmla="*/ 23006 w 1702118"/>
                <a:gd name="connsiteY27" fmla="*/ 322239 h 1701968"/>
                <a:gd name="connsiteX28" fmla="*/ 0 w 1702118"/>
                <a:gd name="connsiteY28" fmla="*/ 435657 h 1701968"/>
                <a:gd name="connsiteX29" fmla="*/ 0 w 1702118"/>
                <a:gd name="connsiteY29" fmla="*/ 584649 h 1701968"/>
                <a:gd name="connsiteX30" fmla="*/ 0 w 1702118"/>
                <a:gd name="connsiteY30" fmla="*/ 857913 h 1701968"/>
                <a:gd name="connsiteX31" fmla="*/ 0 w 1702118"/>
                <a:gd name="connsiteY31" fmla="*/ 1156300 h 1701968"/>
                <a:gd name="connsiteX32" fmla="*/ 0 w 1702118"/>
                <a:gd name="connsiteY32" fmla="*/ 1380102 h 1701968"/>
                <a:gd name="connsiteX33" fmla="*/ 0 w 1702118"/>
                <a:gd name="connsiteY33" fmla="*/ 1434599 h 1701968"/>
                <a:gd name="connsiteX34" fmla="*/ 20944 w 1702118"/>
                <a:gd name="connsiteY34" fmla="*/ 1543731 h 1701968"/>
                <a:gd name="connsiteX35" fmla="*/ 158219 w 1702118"/>
                <a:gd name="connsiteY35" fmla="*/ 1681006 h 1701968"/>
                <a:gd name="connsiteX36" fmla="*/ 266650 w 1702118"/>
                <a:gd name="connsiteY36" fmla="*/ 1701950 h 1701968"/>
                <a:gd name="connsiteX37" fmla="*/ 399829 w 1702118"/>
                <a:gd name="connsiteY37" fmla="*/ 1701950 h 1701968"/>
                <a:gd name="connsiteX38" fmla="*/ 653645 w 1702118"/>
                <a:gd name="connsiteY38" fmla="*/ 1701950 h 1701968"/>
                <a:gd name="connsiteX39" fmla="*/ 955210 w 1702118"/>
                <a:gd name="connsiteY39" fmla="*/ 1701950 h 1701968"/>
                <a:gd name="connsiteX40" fmla="*/ 1230569 w 1702118"/>
                <a:gd name="connsiteY40" fmla="*/ 1701950 h 1701968"/>
                <a:gd name="connsiteX41" fmla="*/ 1410495 w 1702118"/>
                <a:gd name="connsiteY41" fmla="*/ 1701950 h 1701968"/>
                <a:gd name="connsiteX42" fmla="*/ 1441320 w 1702118"/>
                <a:gd name="connsiteY42" fmla="*/ 1701950 h 1701968"/>
                <a:gd name="connsiteX43" fmla="*/ 1606085 w 1702118"/>
                <a:gd name="connsiteY43" fmla="*/ 1643356 h 1701968"/>
                <a:gd name="connsiteX44" fmla="*/ 1700254 w 1702118"/>
                <a:gd name="connsiteY44" fmla="*/ 1472126 h 1701968"/>
                <a:gd name="connsiteX45" fmla="*/ 1702104 w 1702118"/>
                <a:gd name="connsiteY45" fmla="*/ 1420657 h 1701968"/>
                <a:gd name="connsiteX46" fmla="*/ 1702098 w 1702118"/>
                <a:gd name="connsiteY46" fmla="*/ 1239669 h 1701968"/>
                <a:gd name="connsiteX47" fmla="*/ 70767 w 1702118"/>
                <a:gd name="connsiteY47" fmla="*/ 420034 h 1701968"/>
                <a:gd name="connsiteX48" fmla="*/ 85363 w 1702118"/>
                <a:gd name="connsiteY48" fmla="*/ 355601 h 1701968"/>
                <a:gd name="connsiteX49" fmla="*/ 170964 w 1702118"/>
                <a:gd name="connsiteY49" fmla="*/ 261773 h 1701968"/>
                <a:gd name="connsiteX50" fmla="*/ 232199 w 1702118"/>
                <a:gd name="connsiteY50" fmla="*/ 241428 h 1701968"/>
                <a:gd name="connsiteX51" fmla="*/ 249441 w 1702118"/>
                <a:gd name="connsiteY51" fmla="*/ 241196 h 1701968"/>
                <a:gd name="connsiteX52" fmla="*/ 335839 w 1702118"/>
                <a:gd name="connsiteY52" fmla="*/ 240053 h 1701968"/>
                <a:gd name="connsiteX53" fmla="*/ 394855 w 1702118"/>
                <a:gd name="connsiteY53" fmla="*/ 239271 h 1701968"/>
                <a:gd name="connsiteX54" fmla="*/ 394963 w 1702118"/>
                <a:gd name="connsiteY54" fmla="*/ 292714 h 1701968"/>
                <a:gd name="connsiteX55" fmla="*/ 451496 w 1702118"/>
                <a:gd name="connsiteY55" fmla="*/ 390019 h 1701968"/>
                <a:gd name="connsiteX56" fmla="*/ 564812 w 1702118"/>
                <a:gd name="connsiteY56" fmla="*/ 396885 h 1701968"/>
                <a:gd name="connsiteX57" fmla="*/ 632436 w 1702118"/>
                <a:gd name="connsiteY57" fmla="*/ 308657 h 1701968"/>
                <a:gd name="connsiteX58" fmla="*/ 634266 w 1702118"/>
                <a:gd name="connsiteY58" fmla="*/ 239175 h 1701968"/>
                <a:gd name="connsiteX59" fmla="*/ 780088 w 1702118"/>
                <a:gd name="connsiteY59" fmla="*/ 239175 h 1701968"/>
                <a:gd name="connsiteX60" fmla="*/ 1021826 w 1702118"/>
                <a:gd name="connsiteY60" fmla="*/ 239175 h 1701968"/>
                <a:gd name="connsiteX61" fmla="*/ 1070016 w 1702118"/>
                <a:gd name="connsiteY61" fmla="*/ 239175 h 1701968"/>
                <a:gd name="connsiteX62" fmla="*/ 1070125 w 1702118"/>
                <a:gd name="connsiteY62" fmla="*/ 292714 h 1701968"/>
                <a:gd name="connsiteX63" fmla="*/ 1126650 w 1702118"/>
                <a:gd name="connsiteY63" fmla="*/ 390019 h 1701968"/>
                <a:gd name="connsiteX64" fmla="*/ 1239966 w 1702118"/>
                <a:gd name="connsiteY64" fmla="*/ 396885 h 1701968"/>
                <a:gd name="connsiteX65" fmla="*/ 1307604 w 1702118"/>
                <a:gd name="connsiteY65" fmla="*/ 308657 h 1701968"/>
                <a:gd name="connsiteX66" fmla="*/ 1309434 w 1702118"/>
                <a:gd name="connsiteY66" fmla="*/ 239271 h 1701968"/>
                <a:gd name="connsiteX67" fmla="*/ 1446036 w 1702118"/>
                <a:gd name="connsiteY67" fmla="*/ 241101 h 1701968"/>
                <a:gd name="connsiteX68" fmla="*/ 1468701 w 1702118"/>
                <a:gd name="connsiteY68" fmla="*/ 241407 h 1701968"/>
                <a:gd name="connsiteX69" fmla="*/ 1517674 w 1702118"/>
                <a:gd name="connsiteY69" fmla="*/ 255200 h 1701968"/>
                <a:gd name="connsiteX70" fmla="*/ 1610345 w 1702118"/>
                <a:gd name="connsiteY70" fmla="*/ 342067 h 1701968"/>
                <a:gd name="connsiteX71" fmla="*/ 1630820 w 1702118"/>
                <a:gd name="connsiteY71" fmla="*/ 412310 h 1701968"/>
                <a:gd name="connsiteX72" fmla="*/ 1631582 w 1702118"/>
                <a:gd name="connsiteY72" fmla="*/ 449919 h 1701968"/>
                <a:gd name="connsiteX73" fmla="*/ 1596273 w 1702118"/>
                <a:gd name="connsiteY73" fmla="*/ 449919 h 1701968"/>
                <a:gd name="connsiteX74" fmla="*/ 1481861 w 1702118"/>
                <a:gd name="connsiteY74" fmla="*/ 449919 h 1701968"/>
                <a:gd name="connsiteX75" fmla="*/ 1312238 w 1702118"/>
                <a:gd name="connsiteY75" fmla="*/ 449919 h 1701968"/>
                <a:gd name="connsiteX76" fmla="*/ 1105284 w 1702118"/>
                <a:gd name="connsiteY76" fmla="*/ 449919 h 1701968"/>
                <a:gd name="connsiteX77" fmla="*/ 879407 w 1702118"/>
                <a:gd name="connsiteY77" fmla="*/ 449919 h 1701968"/>
                <a:gd name="connsiteX78" fmla="*/ 649848 w 1702118"/>
                <a:gd name="connsiteY78" fmla="*/ 449919 h 1701968"/>
                <a:gd name="connsiteX79" fmla="*/ 437267 w 1702118"/>
                <a:gd name="connsiteY79" fmla="*/ 449919 h 1701968"/>
                <a:gd name="connsiteX80" fmla="*/ 256981 w 1702118"/>
                <a:gd name="connsiteY80" fmla="*/ 449919 h 1701968"/>
                <a:gd name="connsiteX81" fmla="*/ 127361 w 1702118"/>
                <a:gd name="connsiteY81" fmla="*/ 449919 h 1701968"/>
                <a:gd name="connsiteX82" fmla="*/ 70529 w 1702118"/>
                <a:gd name="connsiteY82" fmla="*/ 449640 h 1701968"/>
                <a:gd name="connsiteX83" fmla="*/ 70767 w 1702118"/>
                <a:gd name="connsiteY83" fmla="*/ 420034 h 1701968"/>
                <a:gd name="connsiteX84" fmla="*/ 70556 w 1702118"/>
                <a:gd name="connsiteY84" fmla="*/ 1362328 h 1701968"/>
                <a:gd name="connsiteX85" fmla="*/ 70556 w 1702118"/>
                <a:gd name="connsiteY85" fmla="*/ 1234056 h 1701968"/>
                <a:gd name="connsiteX86" fmla="*/ 70556 w 1702118"/>
                <a:gd name="connsiteY86" fmla="*/ 1070631 h 1701968"/>
                <a:gd name="connsiteX87" fmla="*/ 70556 w 1702118"/>
                <a:gd name="connsiteY87" fmla="*/ 895168 h 1701968"/>
                <a:gd name="connsiteX88" fmla="*/ 70556 w 1702118"/>
                <a:gd name="connsiteY88" fmla="*/ 731002 h 1701968"/>
                <a:gd name="connsiteX89" fmla="*/ 70556 w 1702118"/>
                <a:gd name="connsiteY89" fmla="*/ 599232 h 1701968"/>
                <a:gd name="connsiteX90" fmla="*/ 70556 w 1702118"/>
                <a:gd name="connsiteY90" fmla="*/ 523293 h 1701968"/>
                <a:gd name="connsiteX91" fmla="*/ 70556 w 1702118"/>
                <a:gd name="connsiteY91" fmla="*/ 520469 h 1701968"/>
                <a:gd name="connsiteX92" fmla="*/ 105831 w 1702118"/>
                <a:gd name="connsiteY92" fmla="*/ 520469 h 1701968"/>
                <a:gd name="connsiteX93" fmla="*/ 220243 w 1702118"/>
                <a:gd name="connsiteY93" fmla="*/ 520469 h 1701968"/>
                <a:gd name="connsiteX94" fmla="*/ 389867 w 1702118"/>
                <a:gd name="connsiteY94" fmla="*/ 520469 h 1701968"/>
                <a:gd name="connsiteX95" fmla="*/ 596821 w 1702118"/>
                <a:gd name="connsiteY95" fmla="*/ 520469 h 1701968"/>
                <a:gd name="connsiteX96" fmla="*/ 822698 w 1702118"/>
                <a:gd name="connsiteY96" fmla="*/ 520469 h 1701968"/>
                <a:gd name="connsiteX97" fmla="*/ 1052256 w 1702118"/>
                <a:gd name="connsiteY97" fmla="*/ 520469 h 1701968"/>
                <a:gd name="connsiteX98" fmla="*/ 1264837 w 1702118"/>
                <a:gd name="connsiteY98" fmla="*/ 520469 h 1701968"/>
                <a:gd name="connsiteX99" fmla="*/ 1445124 w 1702118"/>
                <a:gd name="connsiteY99" fmla="*/ 520469 h 1701968"/>
                <a:gd name="connsiteX100" fmla="*/ 1574744 w 1702118"/>
                <a:gd name="connsiteY100" fmla="*/ 520469 h 1701968"/>
                <a:gd name="connsiteX101" fmla="*/ 1631541 w 1702118"/>
                <a:gd name="connsiteY101" fmla="*/ 520748 h 1701968"/>
                <a:gd name="connsiteX102" fmla="*/ 1631541 w 1702118"/>
                <a:gd name="connsiteY102" fmla="*/ 606063 h 1701968"/>
                <a:gd name="connsiteX103" fmla="*/ 1631541 w 1702118"/>
                <a:gd name="connsiteY103" fmla="*/ 827130 h 1701968"/>
                <a:gd name="connsiteX104" fmla="*/ 1631541 w 1702118"/>
                <a:gd name="connsiteY104" fmla="*/ 1095998 h 1701968"/>
                <a:gd name="connsiteX105" fmla="*/ 1631541 w 1702118"/>
                <a:gd name="connsiteY105" fmla="*/ 1327108 h 1701968"/>
                <a:gd name="connsiteX106" fmla="*/ 1631541 w 1702118"/>
                <a:gd name="connsiteY106" fmla="*/ 1440063 h 1701968"/>
                <a:gd name="connsiteX107" fmla="*/ 1631541 w 1702118"/>
                <a:gd name="connsiteY107" fmla="*/ 1441608 h 1701968"/>
                <a:gd name="connsiteX108" fmla="*/ 1503275 w 1702118"/>
                <a:gd name="connsiteY108" fmla="*/ 1621139 h 1701968"/>
                <a:gd name="connsiteX109" fmla="*/ 1423424 w 1702118"/>
                <a:gd name="connsiteY109" fmla="*/ 1631373 h 1701968"/>
                <a:gd name="connsiteX110" fmla="*/ 1348036 w 1702118"/>
                <a:gd name="connsiteY110" fmla="*/ 1631373 h 1701968"/>
                <a:gd name="connsiteX111" fmla="*/ 1226473 w 1702118"/>
                <a:gd name="connsiteY111" fmla="*/ 1631373 h 1701968"/>
                <a:gd name="connsiteX112" fmla="*/ 1073670 w 1702118"/>
                <a:gd name="connsiteY112" fmla="*/ 1631373 h 1701968"/>
                <a:gd name="connsiteX113" fmla="*/ 902188 w 1702118"/>
                <a:gd name="connsiteY113" fmla="*/ 1631373 h 1701968"/>
                <a:gd name="connsiteX114" fmla="*/ 726651 w 1702118"/>
                <a:gd name="connsiteY114" fmla="*/ 1631373 h 1701968"/>
                <a:gd name="connsiteX115" fmla="*/ 561042 w 1702118"/>
                <a:gd name="connsiteY115" fmla="*/ 1631373 h 1701968"/>
                <a:gd name="connsiteX116" fmla="*/ 419909 w 1702118"/>
                <a:gd name="connsiteY116" fmla="*/ 1631373 h 1701968"/>
                <a:gd name="connsiteX117" fmla="*/ 315929 w 1702118"/>
                <a:gd name="connsiteY117" fmla="*/ 1631373 h 1701968"/>
                <a:gd name="connsiteX118" fmla="*/ 263881 w 1702118"/>
                <a:gd name="connsiteY118" fmla="*/ 1631373 h 1701968"/>
                <a:gd name="connsiteX119" fmla="*/ 118440 w 1702118"/>
                <a:gd name="connsiteY119" fmla="*/ 1567506 h 1701968"/>
                <a:gd name="connsiteX120" fmla="*/ 70563 w 1702118"/>
                <a:gd name="connsiteY120" fmla="*/ 1434014 h 1701968"/>
                <a:gd name="connsiteX121" fmla="*/ 70556 w 1702118"/>
                <a:gd name="connsiteY121" fmla="*/ 1362328 h 1701968"/>
                <a:gd name="connsiteX122" fmla="*/ 1238816 w 1702118"/>
                <a:gd name="connsiteY122" fmla="*/ 123702 h 1701968"/>
                <a:gd name="connsiteX123" fmla="*/ 1238816 w 1702118"/>
                <a:gd name="connsiteY123" fmla="*/ 174920 h 1701968"/>
                <a:gd name="connsiteX124" fmla="*/ 1238816 w 1702118"/>
                <a:gd name="connsiteY124" fmla="*/ 246239 h 1701968"/>
                <a:gd name="connsiteX125" fmla="*/ 1238816 w 1702118"/>
                <a:gd name="connsiteY125" fmla="*/ 287692 h 1701968"/>
                <a:gd name="connsiteX126" fmla="*/ 1185884 w 1702118"/>
                <a:gd name="connsiteY126" fmla="*/ 337283 h 1701968"/>
                <a:gd name="connsiteX127" fmla="*/ 1148309 w 1702118"/>
                <a:gd name="connsiteY127" fmla="*/ 314740 h 1701968"/>
                <a:gd name="connsiteX128" fmla="*/ 1140593 w 1702118"/>
                <a:gd name="connsiteY128" fmla="*/ 286671 h 1701968"/>
                <a:gd name="connsiteX129" fmla="*/ 1140593 w 1702118"/>
                <a:gd name="connsiteY129" fmla="*/ 241081 h 1701968"/>
                <a:gd name="connsiteX130" fmla="*/ 1140593 w 1702118"/>
                <a:gd name="connsiteY130" fmla="*/ 169844 h 1701968"/>
                <a:gd name="connsiteX131" fmla="*/ 1140593 w 1702118"/>
                <a:gd name="connsiteY131" fmla="*/ 121960 h 1701968"/>
                <a:gd name="connsiteX132" fmla="*/ 1140593 w 1702118"/>
                <a:gd name="connsiteY132" fmla="*/ 119524 h 1701968"/>
                <a:gd name="connsiteX133" fmla="*/ 1159938 w 1702118"/>
                <a:gd name="connsiteY133" fmla="*/ 80391 h 1701968"/>
                <a:gd name="connsiteX134" fmla="*/ 1204794 w 1702118"/>
                <a:gd name="connsiteY134" fmla="*/ 72770 h 1701968"/>
                <a:gd name="connsiteX135" fmla="*/ 1235870 w 1702118"/>
                <a:gd name="connsiteY135" fmla="*/ 102697 h 1701968"/>
                <a:gd name="connsiteX136" fmla="*/ 1238816 w 1702118"/>
                <a:gd name="connsiteY136" fmla="*/ 123702 h 1701968"/>
                <a:gd name="connsiteX137" fmla="*/ 563655 w 1702118"/>
                <a:gd name="connsiteY137" fmla="*/ 123702 h 1701968"/>
                <a:gd name="connsiteX138" fmla="*/ 563655 w 1702118"/>
                <a:gd name="connsiteY138" fmla="*/ 174920 h 1701968"/>
                <a:gd name="connsiteX139" fmla="*/ 563655 w 1702118"/>
                <a:gd name="connsiteY139" fmla="*/ 246239 h 1701968"/>
                <a:gd name="connsiteX140" fmla="*/ 563655 w 1702118"/>
                <a:gd name="connsiteY140" fmla="*/ 287692 h 1701968"/>
                <a:gd name="connsiteX141" fmla="*/ 510743 w 1702118"/>
                <a:gd name="connsiteY141" fmla="*/ 337283 h 1701968"/>
                <a:gd name="connsiteX142" fmla="*/ 473155 w 1702118"/>
                <a:gd name="connsiteY142" fmla="*/ 314740 h 1701968"/>
                <a:gd name="connsiteX143" fmla="*/ 465438 w 1702118"/>
                <a:gd name="connsiteY143" fmla="*/ 286671 h 1701968"/>
                <a:gd name="connsiteX144" fmla="*/ 465438 w 1702118"/>
                <a:gd name="connsiteY144" fmla="*/ 241081 h 1701968"/>
                <a:gd name="connsiteX145" fmla="*/ 465438 w 1702118"/>
                <a:gd name="connsiteY145" fmla="*/ 169844 h 1701968"/>
                <a:gd name="connsiteX146" fmla="*/ 465438 w 1702118"/>
                <a:gd name="connsiteY146" fmla="*/ 121960 h 1701968"/>
                <a:gd name="connsiteX147" fmla="*/ 465438 w 1702118"/>
                <a:gd name="connsiteY147" fmla="*/ 119524 h 1701968"/>
                <a:gd name="connsiteX148" fmla="*/ 484790 w 1702118"/>
                <a:gd name="connsiteY148" fmla="*/ 80391 h 1701968"/>
                <a:gd name="connsiteX149" fmla="*/ 529653 w 1702118"/>
                <a:gd name="connsiteY149" fmla="*/ 72770 h 1701968"/>
                <a:gd name="connsiteX150" fmla="*/ 560716 w 1702118"/>
                <a:gd name="connsiteY150" fmla="*/ 102697 h 1701968"/>
                <a:gd name="connsiteX151" fmla="*/ 563655 w 1702118"/>
                <a:gd name="connsiteY151" fmla="*/ 123702 h 170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702118" h="1701968">
                  <a:moveTo>
                    <a:pt x="1702098" y="1239669"/>
                  </a:moveTo>
                  <a:cubicBezTo>
                    <a:pt x="1702098" y="1144392"/>
                    <a:pt x="1702098" y="1049115"/>
                    <a:pt x="1702098" y="953837"/>
                  </a:cubicBezTo>
                  <a:cubicBezTo>
                    <a:pt x="1702098" y="857042"/>
                    <a:pt x="1702098" y="760248"/>
                    <a:pt x="1702098" y="663446"/>
                  </a:cubicBezTo>
                  <a:cubicBezTo>
                    <a:pt x="1702098" y="596850"/>
                    <a:pt x="1702098" y="530261"/>
                    <a:pt x="1702098" y="463664"/>
                  </a:cubicBezTo>
                  <a:cubicBezTo>
                    <a:pt x="1702098" y="452212"/>
                    <a:pt x="1702145" y="440760"/>
                    <a:pt x="1702098" y="429308"/>
                  </a:cubicBezTo>
                  <a:cubicBezTo>
                    <a:pt x="1701853" y="367482"/>
                    <a:pt x="1679853" y="307439"/>
                    <a:pt x="1639836" y="260276"/>
                  </a:cubicBezTo>
                  <a:cubicBezTo>
                    <a:pt x="1597280" y="210113"/>
                    <a:pt x="1536781" y="178608"/>
                    <a:pt x="1471757" y="170518"/>
                  </a:cubicBezTo>
                  <a:cubicBezTo>
                    <a:pt x="1471192" y="170375"/>
                    <a:pt x="1470579" y="170286"/>
                    <a:pt x="1469919" y="170279"/>
                  </a:cubicBezTo>
                  <a:cubicBezTo>
                    <a:pt x="1469321" y="170211"/>
                    <a:pt x="1468763" y="170211"/>
                    <a:pt x="1468246" y="170266"/>
                  </a:cubicBezTo>
                  <a:cubicBezTo>
                    <a:pt x="1419831" y="169783"/>
                    <a:pt x="1371424" y="169306"/>
                    <a:pt x="1323009" y="168823"/>
                  </a:cubicBezTo>
                  <a:cubicBezTo>
                    <a:pt x="1318477" y="168776"/>
                    <a:pt x="1313946" y="168735"/>
                    <a:pt x="1309407" y="168687"/>
                  </a:cubicBezTo>
                  <a:cubicBezTo>
                    <a:pt x="1309557" y="150362"/>
                    <a:pt x="1310155" y="131922"/>
                    <a:pt x="1309216" y="113659"/>
                  </a:cubicBezTo>
                  <a:cubicBezTo>
                    <a:pt x="1307202" y="74451"/>
                    <a:pt x="1285734" y="38135"/>
                    <a:pt x="1252296" y="17510"/>
                  </a:cubicBezTo>
                  <a:cubicBezTo>
                    <a:pt x="1218532" y="-3318"/>
                    <a:pt x="1175772" y="-5550"/>
                    <a:pt x="1139756" y="10774"/>
                  </a:cubicBezTo>
                  <a:cubicBezTo>
                    <a:pt x="1104753" y="26642"/>
                    <a:pt x="1078651" y="60148"/>
                    <a:pt x="1072003" y="98015"/>
                  </a:cubicBezTo>
                  <a:cubicBezTo>
                    <a:pt x="1067981" y="120899"/>
                    <a:pt x="1069642" y="145252"/>
                    <a:pt x="1069982" y="168612"/>
                  </a:cubicBezTo>
                  <a:cubicBezTo>
                    <a:pt x="1021391" y="168612"/>
                    <a:pt x="972806" y="168612"/>
                    <a:pt x="924215" y="168612"/>
                  </a:cubicBezTo>
                  <a:cubicBezTo>
                    <a:pt x="843669" y="168612"/>
                    <a:pt x="763124" y="168612"/>
                    <a:pt x="682578" y="168612"/>
                  </a:cubicBezTo>
                  <a:cubicBezTo>
                    <a:pt x="666465" y="168612"/>
                    <a:pt x="650352" y="168612"/>
                    <a:pt x="634239" y="168612"/>
                  </a:cubicBezTo>
                  <a:cubicBezTo>
                    <a:pt x="634388" y="150315"/>
                    <a:pt x="634987" y="131895"/>
                    <a:pt x="634048" y="113652"/>
                  </a:cubicBezTo>
                  <a:cubicBezTo>
                    <a:pt x="632034" y="74444"/>
                    <a:pt x="610566" y="38128"/>
                    <a:pt x="577135" y="17504"/>
                  </a:cubicBezTo>
                  <a:cubicBezTo>
                    <a:pt x="543371" y="-3325"/>
                    <a:pt x="500611" y="-5557"/>
                    <a:pt x="464601" y="10767"/>
                  </a:cubicBezTo>
                  <a:cubicBezTo>
                    <a:pt x="429599" y="26635"/>
                    <a:pt x="403490" y="60141"/>
                    <a:pt x="396842" y="98008"/>
                  </a:cubicBezTo>
                  <a:cubicBezTo>
                    <a:pt x="392820" y="120912"/>
                    <a:pt x="394480" y="145293"/>
                    <a:pt x="394821" y="168680"/>
                  </a:cubicBezTo>
                  <a:cubicBezTo>
                    <a:pt x="360315" y="169021"/>
                    <a:pt x="325816" y="169354"/>
                    <a:pt x="291310" y="169694"/>
                  </a:cubicBezTo>
                  <a:cubicBezTo>
                    <a:pt x="273162" y="169871"/>
                    <a:pt x="255014" y="170048"/>
                    <a:pt x="236866" y="170225"/>
                  </a:cubicBezTo>
                  <a:cubicBezTo>
                    <a:pt x="212615" y="170463"/>
                    <a:pt x="187248" y="177975"/>
                    <a:pt x="164888" y="186876"/>
                  </a:cubicBezTo>
                  <a:cubicBezTo>
                    <a:pt x="102347" y="211780"/>
                    <a:pt x="50558" y="260678"/>
                    <a:pt x="23006" y="322239"/>
                  </a:cubicBezTo>
                  <a:cubicBezTo>
                    <a:pt x="6900" y="358221"/>
                    <a:pt x="0" y="396401"/>
                    <a:pt x="0" y="435657"/>
                  </a:cubicBezTo>
                  <a:cubicBezTo>
                    <a:pt x="0" y="485323"/>
                    <a:pt x="0" y="534983"/>
                    <a:pt x="0" y="584649"/>
                  </a:cubicBezTo>
                  <a:cubicBezTo>
                    <a:pt x="0" y="675735"/>
                    <a:pt x="0" y="766828"/>
                    <a:pt x="0" y="857913"/>
                  </a:cubicBezTo>
                  <a:cubicBezTo>
                    <a:pt x="0" y="957376"/>
                    <a:pt x="0" y="1056838"/>
                    <a:pt x="0" y="1156300"/>
                  </a:cubicBezTo>
                  <a:cubicBezTo>
                    <a:pt x="0" y="1230898"/>
                    <a:pt x="0" y="1305503"/>
                    <a:pt x="0" y="1380102"/>
                  </a:cubicBezTo>
                  <a:cubicBezTo>
                    <a:pt x="0" y="1398270"/>
                    <a:pt x="0" y="1416431"/>
                    <a:pt x="0" y="1434599"/>
                  </a:cubicBezTo>
                  <a:cubicBezTo>
                    <a:pt x="0" y="1472228"/>
                    <a:pt x="6110" y="1508959"/>
                    <a:pt x="20944" y="1543731"/>
                  </a:cubicBezTo>
                  <a:cubicBezTo>
                    <a:pt x="47088" y="1604992"/>
                    <a:pt x="96958" y="1654863"/>
                    <a:pt x="158219" y="1681006"/>
                  </a:cubicBezTo>
                  <a:cubicBezTo>
                    <a:pt x="192739" y="1695738"/>
                    <a:pt x="229266" y="1701950"/>
                    <a:pt x="266650" y="1701950"/>
                  </a:cubicBezTo>
                  <a:cubicBezTo>
                    <a:pt x="311043" y="1701950"/>
                    <a:pt x="355436" y="1701950"/>
                    <a:pt x="399829" y="1701950"/>
                  </a:cubicBezTo>
                  <a:cubicBezTo>
                    <a:pt x="484437" y="1701950"/>
                    <a:pt x="569038" y="1701950"/>
                    <a:pt x="653645" y="1701950"/>
                  </a:cubicBezTo>
                  <a:cubicBezTo>
                    <a:pt x="754169" y="1701950"/>
                    <a:pt x="854686" y="1701950"/>
                    <a:pt x="955210" y="1701950"/>
                  </a:cubicBezTo>
                  <a:cubicBezTo>
                    <a:pt x="1046996" y="1701950"/>
                    <a:pt x="1138783" y="1701950"/>
                    <a:pt x="1230569" y="1701950"/>
                  </a:cubicBezTo>
                  <a:cubicBezTo>
                    <a:pt x="1290545" y="1701950"/>
                    <a:pt x="1350520" y="1701950"/>
                    <a:pt x="1410495" y="1701950"/>
                  </a:cubicBezTo>
                  <a:cubicBezTo>
                    <a:pt x="1420770" y="1701950"/>
                    <a:pt x="1431045" y="1701991"/>
                    <a:pt x="1441320" y="1701950"/>
                  </a:cubicBezTo>
                  <a:cubicBezTo>
                    <a:pt x="1501309" y="1701726"/>
                    <a:pt x="1559481" y="1681155"/>
                    <a:pt x="1606085" y="1643356"/>
                  </a:cubicBezTo>
                  <a:cubicBezTo>
                    <a:pt x="1658351" y="1600971"/>
                    <a:pt x="1692170" y="1538818"/>
                    <a:pt x="1700254" y="1472126"/>
                  </a:cubicBezTo>
                  <a:cubicBezTo>
                    <a:pt x="1702329" y="1454986"/>
                    <a:pt x="1702104" y="1437866"/>
                    <a:pt x="1702104" y="1420657"/>
                  </a:cubicBezTo>
                  <a:cubicBezTo>
                    <a:pt x="1702098" y="1360321"/>
                    <a:pt x="1702098" y="1299998"/>
                    <a:pt x="1702098" y="1239669"/>
                  </a:cubicBezTo>
                  <a:close/>
                  <a:moveTo>
                    <a:pt x="70767" y="420034"/>
                  </a:moveTo>
                  <a:cubicBezTo>
                    <a:pt x="71802" y="397946"/>
                    <a:pt x="76776" y="375981"/>
                    <a:pt x="85363" y="355601"/>
                  </a:cubicBezTo>
                  <a:cubicBezTo>
                    <a:pt x="102191" y="315659"/>
                    <a:pt x="132804" y="282241"/>
                    <a:pt x="170964" y="261773"/>
                  </a:cubicBezTo>
                  <a:cubicBezTo>
                    <a:pt x="189323" y="251920"/>
                    <a:pt x="211247" y="243299"/>
                    <a:pt x="232199" y="241428"/>
                  </a:cubicBezTo>
                  <a:cubicBezTo>
                    <a:pt x="237867" y="240917"/>
                    <a:pt x="243753" y="241271"/>
                    <a:pt x="249441" y="241196"/>
                  </a:cubicBezTo>
                  <a:cubicBezTo>
                    <a:pt x="278238" y="240815"/>
                    <a:pt x="307035" y="240434"/>
                    <a:pt x="335839" y="240053"/>
                  </a:cubicBezTo>
                  <a:cubicBezTo>
                    <a:pt x="355511" y="239795"/>
                    <a:pt x="375183" y="239529"/>
                    <a:pt x="394855" y="239271"/>
                  </a:cubicBezTo>
                  <a:cubicBezTo>
                    <a:pt x="394739" y="257071"/>
                    <a:pt x="394283" y="274947"/>
                    <a:pt x="394963" y="292714"/>
                  </a:cubicBezTo>
                  <a:cubicBezTo>
                    <a:pt x="396494" y="332262"/>
                    <a:pt x="417915" y="369081"/>
                    <a:pt x="451496" y="390019"/>
                  </a:cubicBezTo>
                  <a:cubicBezTo>
                    <a:pt x="485403" y="411161"/>
                    <a:pt x="528598" y="413481"/>
                    <a:pt x="564812" y="396885"/>
                  </a:cubicBezTo>
                  <a:cubicBezTo>
                    <a:pt x="599998" y="380758"/>
                    <a:pt x="626128" y="346885"/>
                    <a:pt x="632436" y="308657"/>
                  </a:cubicBezTo>
                  <a:cubicBezTo>
                    <a:pt x="636164" y="286072"/>
                    <a:pt x="634593" y="262182"/>
                    <a:pt x="634266" y="239175"/>
                  </a:cubicBezTo>
                  <a:cubicBezTo>
                    <a:pt x="682871" y="239175"/>
                    <a:pt x="731476" y="239175"/>
                    <a:pt x="780088" y="239175"/>
                  </a:cubicBezTo>
                  <a:cubicBezTo>
                    <a:pt x="860667" y="239175"/>
                    <a:pt x="941247" y="239175"/>
                    <a:pt x="1021826" y="239175"/>
                  </a:cubicBezTo>
                  <a:cubicBezTo>
                    <a:pt x="1037892" y="239175"/>
                    <a:pt x="1053950" y="239175"/>
                    <a:pt x="1070016" y="239175"/>
                  </a:cubicBezTo>
                  <a:cubicBezTo>
                    <a:pt x="1069900" y="257010"/>
                    <a:pt x="1069438" y="274913"/>
                    <a:pt x="1070125" y="292714"/>
                  </a:cubicBezTo>
                  <a:cubicBezTo>
                    <a:pt x="1071656" y="332262"/>
                    <a:pt x="1093077" y="369081"/>
                    <a:pt x="1126650" y="390019"/>
                  </a:cubicBezTo>
                  <a:cubicBezTo>
                    <a:pt x="1160557" y="411167"/>
                    <a:pt x="1203746" y="413481"/>
                    <a:pt x="1239966" y="396885"/>
                  </a:cubicBezTo>
                  <a:cubicBezTo>
                    <a:pt x="1275160" y="380765"/>
                    <a:pt x="1301289" y="346892"/>
                    <a:pt x="1307604" y="308657"/>
                  </a:cubicBezTo>
                  <a:cubicBezTo>
                    <a:pt x="1311326" y="286106"/>
                    <a:pt x="1309767" y="262250"/>
                    <a:pt x="1309434" y="239271"/>
                  </a:cubicBezTo>
                  <a:cubicBezTo>
                    <a:pt x="1354970" y="239883"/>
                    <a:pt x="1400499" y="240496"/>
                    <a:pt x="1446036" y="241101"/>
                  </a:cubicBezTo>
                  <a:cubicBezTo>
                    <a:pt x="1453554" y="241203"/>
                    <a:pt x="1461196" y="240924"/>
                    <a:pt x="1468701" y="241407"/>
                  </a:cubicBezTo>
                  <a:cubicBezTo>
                    <a:pt x="1485134" y="242469"/>
                    <a:pt x="1502697" y="248613"/>
                    <a:pt x="1517674" y="255200"/>
                  </a:cubicBezTo>
                  <a:cubicBezTo>
                    <a:pt x="1557419" y="272681"/>
                    <a:pt x="1590312" y="303560"/>
                    <a:pt x="1610345" y="342067"/>
                  </a:cubicBezTo>
                  <a:cubicBezTo>
                    <a:pt x="1621647" y="363794"/>
                    <a:pt x="1628717" y="387896"/>
                    <a:pt x="1630820" y="412310"/>
                  </a:cubicBezTo>
                  <a:cubicBezTo>
                    <a:pt x="1631895" y="424783"/>
                    <a:pt x="1631677" y="437385"/>
                    <a:pt x="1631582" y="449919"/>
                  </a:cubicBezTo>
                  <a:cubicBezTo>
                    <a:pt x="1619810" y="449919"/>
                    <a:pt x="1608045" y="449919"/>
                    <a:pt x="1596273" y="449919"/>
                  </a:cubicBezTo>
                  <a:cubicBezTo>
                    <a:pt x="1558134" y="449919"/>
                    <a:pt x="1520001" y="449919"/>
                    <a:pt x="1481861" y="449919"/>
                  </a:cubicBezTo>
                  <a:cubicBezTo>
                    <a:pt x="1425322" y="449919"/>
                    <a:pt x="1368777" y="449919"/>
                    <a:pt x="1312238" y="449919"/>
                  </a:cubicBezTo>
                  <a:cubicBezTo>
                    <a:pt x="1243253" y="449919"/>
                    <a:pt x="1174268" y="449919"/>
                    <a:pt x="1105284" y="449919"/>
                  </a:cubicBezTo>
                  <a:cubicBezTo>
                    <a:pt x="1029992" y="449919"/>
                    <a:pt x="954699" y="449919"/>
                    <a:pt x="879407" y="449919"/>
                  </a:cubicBezTo>
                  <a:cubicBezTo>
                    <a:pt x="802890" y="449919"/>
                    <a:pt x="726372" y="449919"/>
                    <a:pt x="649848" y="449919"/>
                  </a:cubicBezTo>
                  <a:cubicBezTo>
                    <a:pt x="578986" y="449919"/>
                    <a:pt x="508130" y="449919"/>
                    <a:pt x="437267" y="449919"/>
                  </a:cubicBezTo>
                  <a:cubicBezTo>
                    <a:pt x="377170" y="449919"/>
                    <a:pt x="317079" y="449919"/>
                    <a:pt x="256981" y="449919"/>
                  </a:cubicBezTo>
                  <a:cubicBezTo>
                    <a:pt x="213772" y="449919"/>
                    <a:pt x="170570" y="449919"/>
                    <a:pt x="127361" y="449919"/>
                  </a:cubicBezTo>
                  <a:cubicBezTo>
                    <a:pt x="108621" y="449919"/>
                    <a:pt x="89317" y="448633"/>
                    <a:pt x="70529" y="449640"/>
                  </a:cubicBezTo>
                  <a:cubicBezTo>
                    <a:pt x="70448" y="439774"/>
                    <a:pt x="70311" y="429880"/>
                    <a:pt x="70767" y="420034"/>
                  </a:cubicBezTo>
                  <a:close/>
                  <a:moveTo>
                    <a:pt x="70556" y="1362328"/>
                  </a:moveTo>
                  <a:cubicBezTo>
                    <a:pt x="70556" y="1319568"/>
                    <a:pt x="70556" y="1276815"/>
                    <a:pt x="70556" y="1234056"/>
                  </a:cubicBezTo>
                  <a:cubicBezTo>
                    <a:pt x="70556" y="1179578"/>
                    <a:pt x="70556" y="1125108"/>
                    <a:pt x="70556" y="1070631"/>
                  </a:cubicBezTo>
                  <a:cubicBezTo>
                    <a:pt x="70556" y="1012145"/>
                    <a:pt x="70556" y="953653"/>
                    <a:pt x="70556" y="895168"/>
                  </a:cubicBezTo>
                  <a:cubicBezTo>
                    <a:pt x="70556" y="840446"/>
                    <a:pt x="70556" y="785724"/>
                    <a:pt x="70556" y="731002"/>
                  </a:cubicBezTo>
                  <a:cubicBezTo>
                    <a:pt x="70556" y="687078"/>
                    <a:pt x="70556" y="643155"/>
                    <a:pt x="70556" y="599232"/>
                  </a:cubicBezTo>
                  <a:cubicBezTo>
                    <a:pt x="70556" y="573919"/>
                    <a:pt x="70556" y="548606"/>
                    <a:pt x="70556" y="523293"/>
                  </a:cubicBezTo>
                  <a:cubicBezTo>
                    <a:pt x="70556" y="522354"/>
                    <a:pt x="70556" y="521408"/>
                    <a:pt x="70556" y="520469"/>
                  </a:cubicBezTo>
                  <a:cubicBezTo>
                    <a:pt x="82315" y="520469"/>
                    <a:pt x="94073" y="520469"/>
                    <a:pt x="105831" y="520469"/>
                  </a:cubicBezTo>
                  <a:cubicBezTo>
                    <a:pt x="143971" y="520469"/>
                    <a:pt x="182103" y="520469"/>
                    <a:pt x="220243" y="520469"/>
                  </a:cubicBezTo>
                  <a:cubicBezTo>
                    <a:pt x="276782" y="520469"/>
                    <a:pt x="333328" y="520469"/>
                    <a:pt x="389867" y="520469"/>
                  </a:cubicBezTo>
                  <a:cubicBezTo>
                    <a:pt x="458851" y="520469"/>
                    <a:pt x="527836" y="520469"/>
                    <a:pt x="596821" y="520469"/>
                  </a:cubicBezTo>
                  <a:cubicBezTo>
                    <a:pt x="672113" y="520469"/>
                    <a:pt x="747405" y="520469"/>
                    <a:pt x="822698" y="520469"/>
                  </a:cubicBezTo>
                  <a:cubicBezTo>
                    <a:pt x="899215" y="520469"/>
                    <a:pt x="975732" y="520469"/>
                    <a:pt x="1052256" y="520469"/>
                  </a:cubicBezTo>
                  <a:cubicBezTo>
                    <a:pt x="1123119" y="520469"/>
                    <a:pt x="1193974" y="520469"/>
                    <a:pt x="1264837" y="520469"/>
                  </a:cubicBezTo>
                  <a:cubicBezTo>
                    <a:pt x="1324935" y="520469"/>
                    <a:pt x="1385026" y="520469"/>
                    <a:pt x="1445124" y="520469"/>
                  </a:cubicBezTo>
                  <a:cubicBezTo>
                    <a:pt x="1488333" y="520469"/>
                    <a:pt x="1531535" y="520469"/>
                    <a:pt x="1574744" y="520469"/>
                  </a:cubicBezTo>
                  <a:cubicBezTo>
                    <a:pt x="1593470" y="520469"/>
                    <a:pt x="1612767" y="521755"/>
                    <a:pt x="1631541" y="520748"/>
                  </a:cubicBezTo>
                  <a:cubicBezTo>
                    <a:pt x="1631541" y="549184"/>
                    <a:pt x="1631541" y="577627"/>
                    <a:pt x="1631541" y="606063"/>
                  </a:cubicBezTo>
                  <a:cubicBezTo>
                    <a:pt x="1631541" y="679750"/>
                    <a:pt x="1631541" y="753443"/>
                    <a:pt x="1631541" y="827130"/>
                  </a:cubicBezTo>
                  <a:cubicBezTo>
                    <a:pt x="1631541" y="916752"/>
                    <a:pt x="1631541" y="1006375"/>
                    <a:pt x="1631541" y="1095998"/>
                  </a:cubicBezTo>
                  <a:cubicBezTo>
                    <a:pt x="1631541" y="1173032"/>
                    <a:pt x="1631541" y="1250073"/>
                    <a:pt x="1631541" y="1327108"/>
                  </a:cubicBezTo>
                  <a:cubicBezTo>
                    <a:pt x="1631541" y="1364676"/>
                    <a:pt x="1630235" y="1402509"/>
                    <a:pt x="1631541" y="1440063"/>
                  </a:cubicBezTo>
                  <a:cubicBezTo>
                    <a:pt x="1631562" y="1440581"/>
                    <a:pt x="1631541" y="1441098"/>
                    <a:pt x="1631541" y="1441608"/>
                  </a:cubicBezTo>
                  <a:cubicBezTo>
                    <a:pt x="1631010" y="1521691"/>
                    <a:pt x="1579486" y="1595200"/>
                    <a:pt x="1503275" y="1621139"/>
                  </a:cubicBezTo>
                  <a:cubicBezTo>
                    <a:pt x="1477071" y="1630060"/>
                    <a:pt x="1450615" y="1631373"/>
                    <a:pt x="1423424" y="1631373"/>
                  </a:cubicBezTo>
                  <a:cubicBezTo>
                    <a:pt x="1398295" y="1631373"/>
                    <a:pt x="1373166" y="1631373"/>
                    <a:pt x="1348036" y="1631373"/>
                  </a:cubicBezTo>
                  <a:cubicBezTo>
                    <a:pt x="1307515" y="1631373"/>
                    <a:pt x="1266994" y="1631373"/>
                    <a:pt x="1226473" y="1631373"/>
                  </a:cubicBezTo>
                  <a:cubicBezTo>
                    <a:pt x="1175534" y="1631373"/>
                    <a:pt x="1124602" y="1631373"/>
                    <a:pt x="1073670" y="1631373"/>
                  </a:cubicBezTo>
                  <a:cubicBezTo>
                    <a:pt x="1016512" y="1631373"/>
                    <a:pt x="959353" y="1631373"/>
                    <a:pt x="902188" y="1631373"/>
                  </a:cubicBezTo>
                  <a:cubicBezTo>
                    <a:pt x="843676" y="1631373"/>
                    <a:pt x="785164" y="1631373"/>
                    <a:pt x="726651" y="1631373"/>
                  </a:cubicBezTo>
                  <a:cubicBezTo>
                    <a:pt x="671446" y="1631373"/>
                    <a:pt x="616248" y="1631373"/>
                    <a:pt x="561042" y="1631373"/>
                  </a:cubicBezTo>
                  <a:cubicBezTo>
                    <a:pt x="513995" y="1631373"/>
                    <a:pt x="466956" y="1631373"/>
                    <a:pt x="419909" y="1631373"/>
                  </a:cubicBezTo>
                  <a:cubicBezTo>
                    <a:pt x="385247" y="1631373"/>
                    <a:pt x="350591" y="1631373"/>
                    <a:pt x="315929" y="1631373"/>
                  </a:cubicBezTo>
                  <a:cubicBezTo>
                    <a:pt x="298577" y="1631373"/>
                    <a:pt x="281225" y="1631373"/>
                    <a:pt x="263881" y="1631373"/>
                  </a:cubicBezTo>
                  <a:cubicBezTo>
                    <a:pt x="208315" y="1631373"/>
                    <a:pt x="155641" y="1609211"/>
                    <a:pt x="118440" y="1567506"/>
                  </a:cubicBezTo>
                  <a:cubicBezTo>
                    <a:pt x="85220" y="1530258"/>
                    <a:pt x="70563" y="1483272"/>
                    <a:pt x="70563" y="1434014"/>
                  </a:cubicBezTo>
                  <a:cubicBezTo>
                    <a:pt x="70556" y="1410123"/>
                    <a:pt x="70556" y="1386226"/>
                    <a:pt x="70556" y="1362328"/>
                  </a:cubicBezTo>
                  <a:close/>
                  <a:moveTo>
                    <a:pt x="1238816" y="123702"/>
                  </a:moveTo>
                  <a:cubicBezTo>
                    <a:pt x="1238816" y="140775"/>
                    <a:pt x="1238816" y="157847"/>
                    <a:pt x="1238816" y="174920"/>
                  </a:cubicBezTo>
                  <a:cubicBezTo>
                    <a:pt x="1238816" y="198695"/>
                    <a:pt x="1238816" y="222463"/>
                    <a:pt x="1238816" y="246239"/>
                  </a:cubicBezTo>
                  <a:cubicBezTo>
                    <a:pt x="1238816" y="260059"/>
                    <a:pt x="1238850" y="273879"/>
                    <a:pt x="1238816" y="287692"/>
                  </a:cubicBezTo>
                  <a:cubicBezTo>
                    <a:pt x="1238748" y="316366"/>
                    <a:pt x="1214654" y="339196"/>
                    <a:pt x="1185884" y="337283"/>
                  </a:cubicBezTo>
                  <a:cubicBezTo>
                    <a:pt x="1170757" y="336283"/>
                    <a:pt x="1156406" y="327533"/>
                    <a:pt x="1148309" y="314740"/>
                  </a:cubicBezTo>
                  <a:cubicBezTo>
                    <a:pt x="1142879" y="306159"/>
                    <a:pt x="1140593" y="296742"/>
                    <a:pt x="1140593" y="286671"/>
                  </a:cubicBezTo>
                  <a:cubicBezTo>
                    <a:pt x="1140593" y="271477"/>
                    <a:pt x="1140593" y="256275"/>
                    <a:pt x="1140593" y="241081"/>
                  </a:cubicBezTo>
                  <a:cubicBezTo>
                    <a:pt x="1140593" y="217333"/>
                    <a:pt x="1140593" y="193585"/>
                    <a:pt x="1140593" y="169844"/>
                  </a:cubicBezTo>
                  <a:cubicBezTo>
                    <a:pt x="1140593" y="153880"/>
                    <a:pt x="1140593" y="137917"/>
                    <a:pt x="1140593" y="121960"/>
                  </a:cubicBezTo>
                  <a:cubicBezTo>
                    <a:pt x="1140593" y="121150"/>
                    <a:pt x="1140593" y="120334"/>
                    <a:pt x="1140593" y="119524"/>
                  </a:cubicBezTo>
                  <a:cubicBezTo>
                    <a:pt x="1140722" y="104262"/>
                    <a:pt x="1147772" y="89625"/>
                    <a:pt x="1159938" y="80391"/>
                  </a:cubicBezTo>
                  <a:cubicBezTo>
                    <a:pt x="1172737" y="70674"/>
                    <a:pt x="1189565" y="67946"/>
                    <a:pt x="1204794" y="72770"/>
                  </a:cubicBezTo>
                  <a:cubicBezTo>
                    <a:pt x="1218954" y="77254"/>
                    <a:pt x="1230923" y="88679"/>
                    <a:pt x="1235870" y="102697"/>
                  </a:cubicBezTo>
                  <a:cubicBezTo>
                    <a:pt x="1238333" y="109651"/>
                    <a:pt x="1238816" y="116442"/>
                    <a:pt x="1238816" y="123702"/>
                  </a:cubicBezTo>
                  <a:close/>
                  <a:moveTo>
                    <a:pt x="563655" y="123702"/>
                  </a:moveTo>
                  <a:cubicBezTo>
                    <a:pt x="563655" y="140775"/>
                    <a:pt x="563655" y="157847"/>
                    <a:pt x="563655" y="174920"/>
                  </a:cubicBezTo>
                  <a:cubicBezTo>
                    <a:pt x="563655" y="198695"/>
                    <a:pt x="563655" y="222463"/>
                    <a:pt x="563655" y="246239"/>
                  </a:cubicBezTo>
                  <a:cubicBezTo>
                    <a:pt x="563655" y="260059"/>
                    <a:pt x="563689" y="273879"/>
                    <a:pt x="563655" y="287692"/>
                  </a:cubicBezTo>
                  <a:cubicBezTo>
                    <a:pt x="563587" y="316360"/>
                    <a:pt x="539499" y="339189"/>
                    <a:pt x="510743" y="337283"/>
                  </a:cubicBezTo>
                  <a:cubicBezTo>
                    <a:pt x="495610" y="336283"/>
                    <a:pt x="481252" y="327533"/>
                    <a:pt x="473155" y="314740"/>
                  </a:cubicBezTo>
                  <a:cubicBezTo>
                    <a:pt x="467725" y="306159"/>
                    <a:pt x="465438" y="296742"/>
                    <a:pt x="465438" y="286671"/>
                  </a:cubicBezTo>
                  <a:cubicBezTo>
                    <a:pt x="465438" y="271477"/>
                    <a:pt x="465438" y="256275"/>
                    <a:pt x="465438" y="241081"/>
                  </a:cubicBezTo>
                  <a:cubicBezTo>
                    <a:pt x="465438" y="217333"/>
                    <a:pt x="465438" y="193585"/>
                    <a:pt x="465438" y="169844"/>
                  </a:cubicBezTo>
                  <a:cubicBezTo>
                    <a:pt x="465438" y="153880"/>
                    <a:pt x="465438" y="137917"/>
                    <a:pt x="465438" y="121960"/>
                  </a:cubicBezTo>
                  <a:cubicBezTo>
                    <a:pt x="465438" y="121150"/>
                    <a:pt x="465438" y="120334"/>
                    <a:pt x="465438" y="119524"/>
                  </a:cubicBezTo>
                  <a:cubicBezTo>
                    <a:pt x="465567" y="104262"/>
                    <a:pt x="472617" y="89625"/>
                    <a:pt x="484790" y="80391"/>
                  </a:cubicBezTo>
                  <a:cubicBezTo>
                    <a:pt x="497590" y="70674"/>
                    <a:pt x="514431" y="67946"/>
                    <a:pt x="529653" y="72770"/>
                  </a:cubicBezTo>
                  <a:cubicBezTo>
                    <a:pt x="543806" y="77254"/>
                    <a:pt x="555775" y="88686"/>
                    <a:pt x="560716" y="102697"/>
                  </a:cubicBezTo>
                  <a:cubicBezTo>
                    <a:pt x="563172" y="109651"/>
                    <a:pt x="563655" y="116442"/>
                    <a:pt x="563655" y="123702"/>
                  </a:cubicBezTo>
                  <a:close/>
                </a:path>
              </a:pathLst>
            </a:custGeom>
            <a:solidFill>
              <a:schemeClr val="tx2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5812B75-192D-47AD-98A3-D1E531F1B61C}"/>
                </a:ext>
              </a:extLst>
            </p:cNvPr>
            <p:cNvSpPr/>
            <p:nvPr/>
          </p:nvSpPr>
          <p:spPr>
            <a:xfrm>
              <a:off x="7805038" y="5496619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7169A8-1EF1-4A01-A04A-13D28BCC2C1A}"/>
                </a:ext>
              </a:extLst>
            </p:cNvPr>
            <p:cNvSpPr/>
            <p:nvPr/>
          </p:nvSpPr>
          <p:spPr>
            <a:xfrm>
              <a:off x="8111944" y="5496619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C1E6391-2250-49F1-81EB-ACF76AE00C63}"/>
                </a:ext>
              </a:extLst>
            </p:cNvPr>
            <p:cNvSpPr/>
            <p:nvPr/>
          </p:nvSpPr>
          <p:spPr>
            <a:xfrm>
              <a:off x="8440638" y="5496619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4E3B0B1-94D3-430A-BC22-B565B09EDA53}"/>
                </a:ext>
              </a:extLst>
            </p:cNvPr>
            <p:cNvSpPr/>
            <p:nvPr/>
          </p:nvSpPr>
          <p:spPr>
            <a:xfrm>
              <a:off x="8754232" y="5496619"/>
              <a:ext cx="128333" cy="128333"/>
            </a:xfrm>
            <a:custGeom>
              <a:avLst/>
              <a:gdLst>
                <a:gd name="connsiteX0" fmla="*/ 0 w 128333"/>
                <a:gd name="connsiteY0" fmla="*/ 0 h 128333"/>
                <a:gd name="connsiteX1" fmla="*/ 128334 w 128333"/>
                <a:gd name="connsiteY1" fmla="*/ 0 h 128333"/>
                <a:gd name="connsiteX2" fmla="*/ 128334 w 128333"/>
                <a:gd name="connsiteY2" fmla="*/ 128334 h 128333"/>
                <a:gd name="connsiteX3" fmla="*/ 0 w 128333"/>
                <a:gd name="connsiteY3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33" h="128333">
                  <a:moveTo>
                    <a:pt x="0" y="0"/>
                  </a:moveTo>
                  <a:lnTo>
                    <a:pt x="128334" y="0"/>
                  </a:lnTo>
                  <a:lnTo>
                    <a:pt x="128334" y="128334"/>
                  </a:lnTo>
                  <a:lnTo>
                    <a:pt x="0" y="128334"/>
                  </a:ln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FFBE131-F1FC-4185-89EF-6588C6759B42}"/>
                </a:ext>
              </a:extLst>
            </p:cNvPr>
            <p:cNvSpPr/>
            <p:nvPr/>
          </p:nvSpPr>
          <p:spPr>
            <a:xfrm>
              <a:off x="7805038" y="5781043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51F2B8F-965B-4D6E-BFFD-835AA85CD457}"/>
                </a:ext>
              </a:extLst>
            </p:cNvPr>
            <p:cNvSpPr/>
            <p:nvPr/>
          </p:nvSpPr>
          <p:spPr>
            <a:xfrm>
              <a:off x="8111944" y="5781043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E151A67-49F8-4FEC-B6D5-AE758EB91FA1}"/>
                </a:ext>
              </a:extLst>
            </p:cNvPr>
            <p:cNvSpPr/>
            <p:nvPr/>
          </p:nvSpPr>
          <p:spPr>
            <a:xfrm>
              <a:off x="8440638" y="5781043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4B698A0-D860-4230-B8A3-1D37FF5BB456}"/>
                </a:ext>
              </a:extLst>
            </p:cNvPr>
            <p:cNvSpPr/>
            <p:nvPr/>
          </p:nvSpPr>
          <p:spPr>
            <a:xfrm>
              <a:off x="8754232" y="5781043"/>
              <a:ext cx="128333" cy="128333"/>
            </a:xfrm>
            <a:custGeom>
              <a:avLst/>
              <a:gdLst>
                <a:gd name="connsiteX0" fmla="*/ 0 w 128333"/>
                <a:gd name="connsiteY0" fmla="*/ 0 h 128333"/>
                <a:gd name="connsiteX1" fmla="*/ 128334 w 128333"/>
                <a:gd name="connsiteY1" fmla="*/ 0 h 128333"/>
                <a:gd name="connsiteX2" fmla="*/ 128334 w 128333"/>
                <a:gd name="connsiteY2" fmla="*/ 128334 h 128333"/>
                <a:gd name="connsiteX3" fmla="*/ 0 w 128333"/>
                <a:gd name="connsiteY3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33" h="128333">
                  <a:moveTo>
                    <a:pt x="0" y="0"/>
                  </a:moveTo>
                  <a:lnTo>
                    <a:pt x="128334" y="0"/>
                  </a:lnTo>
                  <a:lnTo>
                    <a:pt x="128334" y="128334"/>
                  </a:lnTo>
                  <a:lnTo>
                    <a:pt x="0" y="128334"/>
                  </a:ln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646A96A-6D91-43ED-B544-C37A302EF7AD}"/>
                </a:ext>
              </a:extLst>
            </p:cNvPr>
            <p:cNvSpPr/>
            <p:nvPr/>
          </p:nvSpPr>
          <p:spPr>
            <a:xfrm>
              <a:off x="7805038" y="6051408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1B91F2B-5F14-4BEE-86A7-3B7EEF83A92F}"/>
                </a:ext>
              </a:extLst>
            </p:cNvPr>
            <p:cNvSpPr/>
            <p:nvPr/>
          </p:nvSpPr>
          <p:spPr>
            <a:xfrm>
              <a:off x="8111944" y="6051408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F9A4712-2172-453E-AA3F-8509A8EDEDED}"/>
                </a:ext>
              </a:extLst>
            </p:cNvPr>
            <p:cNvSpPr/>
            <p:nvPr/>
          </p:nvSpPr>
          <p:spPr>
            <a:xfrm>
              <a:off x="8440638" y="6051408"/>
              <a:ext cx="128333" cy="128333"/>
            </a:xfrm>
            <a:custGeom>
              <a:avLst/>
              <a:gdLst>
                <a:gd name="connsiteX0" fmla="*/ 8165 w 128333"/>
                <a:gd name="connsiteY0" fmla="*/ 128334 h 128333"/>
                <a:gd name="connsiteX1" fmla="*/ 120168 w 128333"/>
                <a:gd name="connsiteY1" fmla="*/ 128334 h 128333"/>
                <a:gd name="connsiteX2" fmla="*/ 128334 w 128333"/>
                <a:gd name="connsiteY2" fmla="*/ 120168 h 128333"/>
                <a:gd name="connsiteX3" fmla="*/ 128334 w 128333"/>
                <a:gd name="connsiteY3" fmla="*/ 8165 h 128333"/>
                <a:gd name="connsiteX4" fmla="*/ 120168 w 128333"/>
                <a:gd name="connsiteY4" fmla="*/ 0 h 128333"/>
                <a:gd name="connsiteX5" fmla="*/ 8165 w 128333"/>
                <a:gd name="connsiteY5" fmla="*/ 0 h 128333"/>
                <a:gd name="connsiteX6" fmla="*/ 0 w 128333"/>
                <a:gd name="connsiteY6" fmla="*/ 8165 h 128333"/>
                <a:gd name="connsiteX7" fmla="*/ 0 w 128333"/>
                <a:gd name="connsiteY7" fmla="*/ 120168 h 128333"/>
                <a:gd name="connsiteX8" fmla="*/ 8165 w 128333"/>
                <a:gd name="connsiteY8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333" h="128333">
                  <a:moveTo>
                    <a:pt x="8165" y="128334"/>
                  </a:moveTo>
                  <a:lnTo>
                    <a:pt x="120168" y="128334"/>
                  </a:lnTo>
                  <a:cubicBezTo>
                    <a:pt x="124659" y="128334"/>
                    <a:pt x="128334" y="124659"/>
                    <a:pt x="128334" y="120168"/>
                  </a:cubicBezTo>
                  <a:lnTo>
                    <a:pt x="128334" y="8165"/>
                  </a:lnTo>
                  <a:cubicBezTo>
                    <a:pt x="128334" y="3674"/>
                    <a:pt x="124659" y="0"/>
                    <a:pt x="120168" y="0"/>
                  </a:cubicBezTo>
                  <a:lnTo>
                    <a:pt x="8165" y="0"/>
                  </a:lnTo>
                  <a:cubicBezTo>
                    <a:pt x="3674" y="0"/>
                    <a:pt x="0" y="3674"/>
                    <a:pt x="0" y="8165"/>
                  </a:cubicBezTo>
                  <a:lnTo>
                    <a:pt x="0" y="120168"/>
                  </a:lnTo>
                  <a:cubicBezTo>
                    <a:pt x="0" y="124659"/>
                    <a:pt x="3674" y="128334"/>
                    <a:pt x="8165" y="128334"/>
                  </a:cubicBez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E4CACDA-E39F-49B0-A338-29648FE098E7}"/>
                </a:ext>
              </a:extLst>
            </p:cNvPr>
            <p:cNvSpPr/>
            <p:nvPr/>
          </p:nvSpPr>
          <p:spPr>
            <a:xfrm>
              <a:off x="8754232" y="6051408"/>
              <a:ext cx="128333" cy="128333"/>
            </a:xfrm>
            <a:custGeom>
              <a:avLst/>
              <a:gdLst>
                <a:gd name="connsiteX0" fmla="*/ 0 w 128333"/>
                <a:gd name="connsiteY0" fmla="*/ 0 h 128333"/>
                <a:gd name="connsiteX1" fmla="*/ 128334 w 128333"/>
                <a:gd name="connsiteY1" fmla="*/ 0 h 128333"/>
                <a:gd name="connsiteX2" fmla="*/ 128334 w 128333"/>
                <a:gd name="connsiteY2" fmla="*/ 128334 h 128333"/>
                <a:gd name="connsiteX3" fmla="*/ 0 w 128333"/>
                <a:gd name="connsiteY3" fmla="*/ 128334 h 128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333" h="128333">
                  <a:moveTo>
                    <a:pt x="0" y="0"/>
                  </a:moveTo>
                  <a:lnTo>
                    <a:pt x="128334" y="0"/>
                  </a:lnTo>
                  <a:lnTo>
                    <a:pt x="128334" y="128334"/>
                  </a:lnTo>
                  <a:lnTo>
                    <a:pt x="0" y="128334"/>
                  </a:lnTo>
                  <a:close/>
                </a:path>
              </a:pathLst>
            </a:custGeom>
            <a:solidFill>
              <a:schemeClr val="accent1"/>
            </a:solidFill>
            <a:ln w="6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16D1A6-4D81-4771-827C-2D51BCC2FF2D}"/>
              </a:ext>
            </a:extLst>
          </p:cNvPr>
          <p:cNvSpPr/>
          <p:nvPr/>
        </p:nvSpPr>
        <p:spPr>
          <a:xfrm>
            <a:off x="7972014" y="2478060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“When”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5B5F2E0-E7A6-47C7-80B8-22F1655A6D7B}"/>
              </a:ext>
            </a:extLst>
          </p:cNvPr>
          <p:cNvSpPr/>
          <p:nvPr/>
        </p:nvSpPr>
        <p:spPr>
          <a:xfrm>
            <a:off x="5467688" y="2478060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“Where”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ACDA97-DDA8-4C53-BEE1-6C5CAFA1E0F6}"/>
              </a:ext>
            </a:extLst>
          </p:cNvPr>
          <p:cNvSpPr/>
          <p:nvPr/>
        </p:nvSpPr>
        <p:spPr>
          <a:xfrm>
            <a:off x="3030570" y="2478060"/>
            <a:ext cx="194636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“What”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110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9000">
        <p159:morph option="byObject"/>
      </p:transition>
    </mc:Choice>
    <mc:Fallback>
      <p:transition spd="slow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4A86636-88EF-484F-AD40-E83843273B9E}"/>
  <p:tag name="ISPRING_PROJECT_VERSION" val="9.3"/>
  <p:tag name="ISPRING_PROJECT_FOLDER_UPDATED" val="1"/>
  <p:tag name="ISPRING_PRESENTATION_COURSE_TITLE" val="1.3.1 DHIS2 Building Blocks"/>
  <p:tag name="ISPRING_LMS_API_VERSION" val="SCORM 2004 (2nd edition)"/>
  <p:tag name="ISPRING_ULTRA_SCORM_COURCE_TITLE" val="1.3.1 DHIS2 Building Blocks"/>
  <p:tag name="ISPRING_ULTRA_SCORM_COURSE_ID" val="AA401FE8-4632-497D-A26F-4F62B3BB0AD4"/>
  <p:tag name="ISPRING_CMI5_LAUNCH_METHOD" val="any window"/>
  <p:tag name="ISPRINGCLOUDFOLDERID" val="0"/>
  <p:tag name="ISPRINGONLINEFOLDERID" val="1"/>
  <p:tag name="ISPRING_OUTPUT_FOLDER" val="[[&quot;\uFFFD\u007F\uFFFD\uFFFD{6BE92DC9-446C-4AE2-8C04-F8B8C6EF443B}&quot;,&quot;C:\\Users\\alita\\Documents\\0. Clientes LOCAL\\DHIS2\\Fundamentals\\2.0\\Production&quot;]]"/>
  <p:tag name="ISPRING_SCORM_RATE_SLIDES" val="0"/>
  <p:tag name="ISPRING_SCORM_PASSING_SCORE" val="0.000000"/>
  <p:tag name="ISPRING_CURRENT_PLAYER_ID" val="universal"/>
  <p:tag name="ISPRING_PRESENTATION_TITLE" val="1.3.1 DHIS2 Building Blocks"/>
  <p:tag name="ISPRING_FIRST_PUBLISH" val="1"/>
  <p:tag name="ISPRING_SCREEN_RECS_UPDATED" val="C:\Users\alita\Documents\0. Clientes LOCAL\DHIS2\Fundamentals\2.0\Production\Simona\FINAL\1.4.1_final\1.3.1 DHIS2 Building Blocks_Where, What and When"/>
  <p:tag name="ISPRING_RESOURCE_FOLDER" val="C:\Users\alita\Documents\0. Clientes LOCAL\DHIS2\Fundamentals\2.0\Production\Simona\FINAL\1.4.1_final\1.3.1 DHIS2 Building Blocks_Where, What and When"/>
  <p:tag name="ISPRING_PRESENTATION_PATH" val="C:\Users\alita\Documents\0. Clientes LOCAL\DHIS2\Fundamentals\2.0\Production\Simona\FINAL\1.4.1_final\1.3.1 DHIS2 Building Blocks_Where, What and When.pptx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DRqtS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ANGq1I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A0arUpz/rQVSBAAA3BUAACcAAAB1bml2ZXJzYWwvZmxhc2hfcHVibGlzaGluZ19zZXR0aW5ncy54bWzlWO9u4jgQ/85TWDntxyV0t712UaDqQVDRUuBIurfV6VSZxBBfHTsbO7Dsp3uae7B7khvHkEKhu6FXpO6tUAUZz/xm/Js/duOcf44ZmpFUUsEb1lG1ZiHCAxFSPm1Y137n9ZmFpMI8xExw0rC4sNB5s+Ik2ZhRGXlEKVCVCGC4rCeqYUVKJXXbns/nVSqTVK8KlinAl9VAxHaSEkm4IqmdMLyAL7VIiLSWCCUA4C8WfGnWrFQQcgzSlQgzRhANIXJO9aYw6zAsI8s2amMc3E1TkfGwJZhIUTodN6yfWh39WekYqDaNCdecyCYItVjVcRhSHQVmHv1CUEToNIJwT48tNKehihrW29obDQPq9jZMDm72jjVMSwAJXC3xY6JwiBU2j8ahIp+VXAmMKFxwHNPAhxWkCWhYbf/W63Xb7m1/4Lve7aV/1TMx7GHkux/9PYz8rt9z99EvC395M3RHvW7//a0/GPT87vDeChjdIMSxNxlzgFmRpQEpCHNUlMVjjimDIn1AoyQKypzhdEp80aGQxQlmkljoz4RMf80wo2oB3VCDbrgjJLmQCQnUSKetYak0I9Y9nAGEwCCXRU2cvCtq4vRsY+u28X6/rZ1ROlgpHERQPCDLQ3PsddFKjeo+woGiM6hM8mCTk4wxL0sSkaqmDjr3vS4sYngExpkIvsGcfkZjwcKCLxKPSdjHMVlrOe+O8g5oHlloAjlmwOQgIRx5mEObUwXsBgWAzMZSUZW3d2epfZFSzBDgwRwi6MrbYjuIcCo3klokVvdW0Py9LxSRfxi2jehRVY9R8KJLq5T+byJjIVqIDDF6B3YCQeVlMfyKCFrvbzRJRZxLYQQpJHM3M0rmJDwv4+gGXMQZWMK8SxhRxsOnjH5BYzIRKeASPIPpCHIqDX51L+AES3kPilcxvjJd2+233Y+v9AZxOMM82BMcypXEiToIPl4gLtTKDugIcCZJnpSQhvlamb1Vn56GomMgz8+UjQ18SeOM4eeELwhZgz5gyg/jZZ/EfzOC0m4jPMsbXTdvDg0tTiElBhMWAph2lC8nbAnAAHMkOFsgHMCBJfXYmFGRSZCYAWGg5dMjNPZQpvnTFCYzeExDkpaCrB29eXt88vPp2bt61f7nr79ff9VoeZQPGdbuzFneevSuUM7qwY3hG0ZfuTds2XZEGutCDbec7r4LlTDv9n13dNHyux+6/s0OgJy97TPLsfV5uvt4zS8ZL/V09dyLUesSjVzvuud79TIV1RfQvCqIoCYn+v5dxmZw7UNO3VLwOnVlFIcj90MpQEjiM8d4Uy7C/qCU3/dltEbmZjJcu5WUCgFOmqmZnHDWMBpTqPfvYm6UauEnjZzvY2z851u5mTsHGhsEp0F0sDr6MQb7IRP0P6b9Zf+7+mzEbzLnuVfdXwa99g8wW14og+apeGW18Y7KsXe+DdQrMeU0Blr1Jb54hdg8Oa459u6lSgXQNt/INiv/AlBLAwQUAAIACAADRqtS0+MIdGwDAACcDAAAIQAAAHVuaXZlcnNhbC9mbGFzaF9za2luX3NldHRpbmdzLnhtbJVX224aMRB9z1cg+h7a3EilDRIQIkWlSdRQ3r3sABZee2V7Sfn7jm+sF3YDwULCM+fYM57jsUjUhvLOFqSigj90r7qDi04nWZRSAtczyAtGNHRSouA5e+g+/Z1Ouz0HEUzId9Ca8pUylmDrUASmpdaCXy4E17jOJRcyJ6w7+PZkP0nPIk+xBIZ1LmdJFlBtc/d9/OPx7hyK3+PmdtgfjdsIC5EXhO+mYiUuU7LYrKQoeWZCuzajjbbeFSAZ5RtE3l7djx5bk2BU6WcNeS2mybUZ51EKCUqBCWk8mdxMRidZjKTA9tnfm3Emp9rqS7QtVVRbWv/ajDZaQVZQP+TxkxnteI6r16vyqWAcQcM/bVLoYwrDVigjO5BfWlwUZfEVjRRSrMyBHnD6ZpzkMEEyvH5IePxpxkmCSchsdPKKKEYzLIOQmZPidzPawOEsD+Xgf8ZNIjF3Wwr2Zopw0D2MQlIGAy1LSHph5nxqLT5eS42XKfhjS4V5wwTfSKliVGWrcH/gg/IsAnlDhZgLVuYwduFGwLq9wo/HI9tWBkvClMfubVGAErbeGEVYGSvkC57qETIyVsh3U6xXznZH8EOP4wQ5jIiv5eeHj17gBKfhvMIseM1OU3PJVbS1NwRMLjIYWFXNaA6maknP2lxIvaOYEk62dEU0Pku/DS7d2WRU0jtweKE1yyrRVDNoUttClFJhMOie+2x95Ro8juLeDTXUU1jqgK4bq6KYxyLWgp3Xhe6926ZN9gfn5h2Nb8lDNydyA3ImBFPdjufh/cNDd6/yMcN0a3xLQT7zpTiTw4WGeH0bZxtYuDt4LpxoTRbrHENqy2B/pK6yzQVM/LZNleVlnoKcoCAoBEXWbQ63pqs1w6+eU/iArE5ocTqmXuNynNC94CODVwAQuViH6+AmzpOXTFMGWwhNJTLYhNsySxTKvylfo666JiPLWYL0PagSSoyrOxoIc4yrmeE8p7u7JqmymdVaSuju0cq1hh/6pFFr3CLt3EuptjL6m44Qi1U7T1Jq8a6J1H7Rau6TJ1sYcprbFoSOaPsGj+MwIQp/LNYZkjqyVyGYZ2u/mAqEBk8bxTTawVUTxXoOu+wM7+dgKQHiDmuNF9Eb8At2qSAye9lDao9Cg9uxMUd8Nm3DxlafFzrpRSZXnH0Z8Df+Kxn8B1BLAwQUAAIACAADRqtSV9GaZ0wEAABmFQAAJgAAAHVuaXZlcnNhbC9odG1sX3B1Ymxpc2hpbmdfc2V0dGluZ3MueG1s3VjdbtpIFL7PU4y86mVx+rdJkSHKglFQCVDsdButVtFgD3g24xnXM4bSq32afbA+yZ7xAIFA0iGCrbKKosTH53znzHf+RvbOvqYMTUguqeA151Xl2EGERyKmfFxzrsLWy1MHSYV5jJngpOZw4aCz+pGXFUNGZRIQpUBVIoDhspqpmpMolVVddzqdVqjMcv1WsEIBvqxEInWznEjCFcndjOEZ/FGzjEhnjmABAL+p4HOz+tERQp5BuhRxwQiiMUTOqT4UZhcqZY5rtIY4uh3nouBxQzCRo3w8rDm/NFr6Z6FjkJo0JVxTIusg1GJVxXFMdRCYBfQbQQmh4wSiPXnroCmNVVJz3hy/1jCg7m7ClODm6FjDNARwwNUcPyUKx1hh82gcKvJVyYXAiOIZxymNQniD9PlrTjO8CTrtpn/T7YV+cHMRXnZMDDsYhf7ncAejsB12/F30beEvrvv+oNPufrgJe71O2O7fWQGja4R47jpjHjArijwiS8I8lRTpkGPKoEbv0SiJgipnOB+TULQoZHGEmSQO+isj448FZlTNoBmOoRluCcnOZUYiNdBpqzkqL4hzB2cAITDI5bIm3r1f1sTJ6drRXeP97lhbo/SwUjhKoHhAVobmuauihRrVbYQjRSdQmeTeIUcFY0GRZSJXdR106XtVuIzhARhvJPgac/oZDQWLl3yRdEjiLk4hf/0Wd9AIksqAul5GOAowh7amCuiMlhayGEpFVdnOrbn2eU4xQ9CyMHcIugw26I0SnMu1LC4zqZspqv/RFYrIPw29RvSgasAoeNG1ZKX/uyhYjGaiQIzegp1AUGpFCv8lBK02NBrlIi2lDEuFZOlmQsmUxGc2jq7BRVqAJcy3jBFlPHwp6Dc0JCORAy7BE5iGIKfS4Fd2As6wlHegeBHjC9Om7W7T//xCHxDHE8yjHcGhPkmaqYPg4xniQi3sgI4IF5KUSYlpXL6zOVvl6WlYtgjkeU/ZWMOXNC0Y3if8kpAV6AOm/DBedkn8DyOwdpvgSdnounlLaGhxCikxmPAigkFI+XykWgBGmCPB2QzhCDaU1GNjQkUhQWIGhIGWT4/Q2EOZlk9juPyAxzwmuRXk8avXb96++/Xk9H214n7/+5+XjxrNd3efYe3OLO/Gg5cDO6t7V4QfGD1yUdiwbYk81YUabzjdfvmxMG93Q39w3gjbn9rh9RaAkr3NneW5eoFu36flreLeOh3+vH0a+OeDxgUa+MFVJwyqNjXUFdCuKkqgCkf6im1j07sKIYu+FbxOlo1if+B/sgKEtO05xmu7CLs9K78fbLQG5i7SX7mHWIUAu2VsZiVsF0ZTChX+LCaFVdM+acg8j0Gx9eJNH50UZrYcaFAQnEfJwSrnGQ/vn5eT/zHTW6tfbluUKCAp1Ub/0cbcG+nrrAX+Zfu3Xqd5UPqoHX/Pomb3S595Wn5zWvvI5LlbP+cdgXz922j96F9QSwMEFAACAAgAA0arUl8JhDe4AQAAewYAAB8AAAB1bml2ZXJzYWwvaHRtbF9za2luX3NldHRpbmdzLmpzjZRNT8MwDIbv/IqpXNEEDBhwYx9ISByQ4IY4pJ3XVUvjKMkKA/HfiduxJZ0Lqy/Nq6f+bPx11PNPkiW9295X/V6fn+JzrQFpzqzgJNZlh16SnlhZzOClKEEWCpIWUv1+upW/dwTnOFG103T9TG5t4C9BhtaMZhjNMlrFaO+M9kHaXEgbip9RYZuimoKCLqcr51D1M1QOlOsrNKWomeT4vn7C+lowVmD+Qecig8jp1en4bHLVRe48XlzeDUfjkMuw1EKtHzHHfiqyZW5wpWab+AOykF6sNRg/72UDXJ5fjyZRgrKw7sFB2Q48HZB1k9qAtbCJO55OL6YjFpYiBRkWdE32Bxo5/peuClu4X3o4IAtpLXLY69L4nizGlPe11829aTacgw+3SW/o07uLCCnWYA5xhXqlDxigNphTR/bRIRmLShSzQuUNN7khYzlKltx2/ZL1wuinaGbbv+KULGSCZjSziq4Ztq7Zgrm1ZdduOWAzOPZy21bUR24vSE7k4iIHak6s2Gxce9XQ+dXXLcwSzAui9MuTpgLWbxMwD2qOJAjnRLYovebreQs3BZt6dnCR1VZs8jz6/gFQSwMEFAACAAgAA0arUpQTsyJpAAAAbgAAABwAAAB1bml2ZXJzYWwvbG9jYWxfc2V0dGluZ3MueG1sDcwxDoMwDEDRnVNY3int1oHAxlaW0gNYxEWRHBuRgOD2ZPvD02/7MwocvKVg6vD1eCKwzuaDLg5/01C/EVIm9SSm7FANoe+qVmwm+XLOBSZYhS7eJo4lMo8Uixx2EajhU17/wB6brroBUEsDBBQAAgAIAARGq1Lj0j6/URMAAIY5AAAXAAAAdW5pdmVyc2FsL3VuaXZlcnNhbC5wbmftm3lUU/eewKO+SlsRbDvPhULSPrXt00qqQpElib62ouNDXrVPZQmpDxERWQKELSSx1UI7CnlqNW6EVlRqIVBFCBBI1DxIJUgK0VwgG5ElhGsWyHIhyU3msthpp29mzpk581844dwkN/fz++6/7/ece7/6y+7IpS/7vYxCoZbu3PHhHhTqhXQUalHWi4uRbyZNe/6BHBZk74n8E6q221+HfPhd8raobSjUbeYS58EXkM8vZe6IyUahfIQz/wtEGd8dQqFCX9/54bZP8hP0ykenRnQ0lcaZ90rMukMpQzeuHju94TXsu18ufCt2y0Lqt2te3v5p5HvrX289d2LFmaE3Xl/lvLwyYtHkrr//sNL7QtAJU9/v2bsJlVQfQRgWmt4XTZFQ7pcY8FhBGOX7FsdjZVU0XO+Fmvlj/164YeZ4b3Ni04xUqPzD3tzZM5LTmuUzx8FLGxULZ95EbC6OmzkeT+7IXDLzxtS1Mn3BLGTVfwnpihLquXzrhp1n1+w8ez2EH0cz3ffyNQrcLiHV2AaZ2oy06N63W63J9+2bD8L9P7UUzBLyzylbGE4pAZYKIYEbFk5s732bZ00W2jdfOzj7gxe5Bgw7ab0uHpR8WTwr6BuKFob/0uCzXwfPrX0/c31Ky/yplelro4D3ZtX4nZBzXec3q8nxT5vOBxGFs8os8+aevZk6p8/nmn29OUtnVdr6nuJfL9fOL1kct1M6D9f81ZuLCEeATbeiaeMfqac6QnwkYqmqQFvOjE+GxAKn2Fc93Z2XEH84QGtxHit39yXRR/bTR4RccyLBlogJNS4hTT04JTXbdrRw5qVsHdfkws6xVhgM7jJspMBN3RLQ2GNluqeYhAjj2CTo9E+HdNVq5yO180d5Am10c0XBlKWKAD/VOhp3jB+dk/5BNfKr91pKpBEZ7kJcdS4pt6Kx85VcApjL7VBQ7GhKXkF5BI0riWPJqzj3Q7CrdbZ5c5jWlchxnbXJHWw2l9FWgXPI4jJo+QPpuPW55Syh8fuAdEgeC4QHnFhr/dkMPtzUHY9uB0nkLCJBzVJW6W1J0V4DqcXyYxjq0nuOuxTebq+DO4nz1sx/ItSj9wK73qxJbuZ/r8kl5rGwJT/Q+aJhWnNE8XV56nMV0OlAHQFqlrRNWVfwTV/4Inzl6vGeehIm3HhZ8340YZzLcHAJRUtVlT0Hen8WZ2hluhpxgW9kL67DIK7dmFfBrgvnFT+h2I8SGRX8oyVyacaHjRlaHXmNct+84/FlmtwGkUx60JrzmAgoARInI7MRy+MdblKKYvTJz2qlQD0DsNo+bZ08HafjP7cVeSm3Gj4m/yub3yGXFI1uxrC5VJDDxWc1K4OFaY1YrtdTpb0h4y9vKUnzCyW0Z8obiwGlTrz6z+czVpMub9vz/BTbnLleZ635bZz9vwaxB+6Be+AeuAfugXvgHrgH7oF74B64B+6Be+AeuAfugXvgHrgH7oF74B64B+6Be+AeuAfugXvgHrgH7oF74P93ONmcuX72/jjLW5CBZ+TH/6k2O6h3xx5ZU8rssoOVZdv9dnbOU8P9S4N+vsktb4tfypo/zoMNmbNXzQmi0By5fub6/C1FTcKeHat3xgyNamxebtN9YUYRmIFxCTF0UJPMn1jhS5gguKD6I8oLlCuytDguuTObxpBYP4GQa00PzQ0COtQOrKiucFYw6FPBXwZCzRl881O8s47hYmBck1SjoDUvg8vvcIzL1S5TYpalMSfOwY+HUh3BlrmFb2psPKPb1DB1qlDZQYkzWltaBdrLLVhEn2h28PtoWvm3DscJowsWU6cLU03BbEIa6Eortlae2X72TkeUUG9n3a8k9LETwUYVSClkSILJJESvinfBS42RJNKRm8HLVOMsl6XOh3mjXwYXVf98IWjBUh+RPq9Sfc14eLVpdsHl7qVunYPAgGAWZKOUlX1bpdsXubp0TVLplWJ5JaGLnQ2FhY2CfijUvQ2tf34gzQPFa/0DPoiWcub9IN9cVjbdsrio6Kbg4UHH0heVPqjB5aARqBRQg1nJCrw6nTLvCTY5pwsIHhyaeKwezgxwXM7YOpaLQnE3KfC0YrlW/p+BEQntIaGto68vawlA3eN4c6MrNLbp3DllijW205WJ/FrcF8Yibbiv22B2uzR6rrqgoDNJMHXKPdFu7TW6DO5C8tUKuJ/huEZyW9X5BT5S1xjTNSZ0FMIXMafUdg5ylWiQAGvdk2OYddrAPP3G3QG0hBrQNVAHc32ZrIoV4B0wzNFqpQc05zRb35fp47mOWxEj9bvywLT4p78SXwYsP5tT+1yyqLhFfdEukGE2DRFcrzHLDlfJ7vFqs48uzUptJVb8Azzgdu51P7258SLIYQItdQDcaoCCjwamDiow4id+FGZHVzaLZ1tZhXa0HgCIoj5RHCsmIzGGSy1tAS1WVw2XOqwYkd2WTQBkIInd2WMUVY2drQQjPmL5E7V/XIgyJDfR7N5cCTeu3CfobE6sMJPa0bORBNzkvHIsFDom2gteKgUirtguJGa1WTfGfZBktwic+7Eu0xa4b/hiy+Ju3DE2T9Fs7i54Zv4bMcTLSblE6adQAf1uEB6oOJdqIlYQWIFcejwrxnhFk1u7K725G4etRnJNkumwrEqvyODGkuJ29DY/d6jtk/RVMdCO/IeF+w755HZt8XsHEhnHhprY0601zHZ0kYRoUBRoI2wF5EJlazko+too98sD3qHqsuQ9KefK6AS2bRfDvt+XYVIKGBP32gLWY0NbuvfmPGwAmqGGzAXHHVE+3NC/1FZgiKPnLmoajbcIVennh06vCXiS36vJDQ/jnBE136QGBJjZu4lU1YfRI0dqwu+wX2h2x7lCwZjzVZKXkzp6tl76YEwnmjiSg8trTmWe6aYl3BXqc/UjZbuv5Fgc5NlkN7HUVPfIWrdAPSVToxNse2ZMvoepvJAt4g1fBu9C2xajFBlHm2CkAtAL/lFSgnEKvXwJ5lLBllbFxyQHmEc6nVVt9VWC5AfrmLfRe/XiGluSjPA77YiszpzFQ8JsxFbHTDjnzuPDedjuOPcgvVCF4ySqno6thL6GjDpHoxGgXKINNDsylRkOoEoUK1BpOZJq2CzqBPEy+0WOpCqNxg4g1urnknmpUL8qUtRatRdgh/TsDfUDy4YZHzO6Cm8O637quFr52aaSn6TMoeqV6RJaQqtOqC/81KGEGFOTe3yxdD76OhsvzcGhiFqOVEJLrNtVVms+4NgGJQLUZ5Yna4H4ZByKRHrHn2gbQCFe8OaCRksOaGrGnLsay1xhS6ykhGPOVQ75ZTOffZtJeD+cFtG4+MGGksGv0FQ3OjvnNLWTK1C5IzLUdQ5XDLHFF4DbrqJT1VzQmY2p21BHrbVOf22geV9Sjs9Wcc2NV7u3hI3iyltsrV8hkX8g7yhD+n22bDMWSL3cWPFjfOPiXmnyZpLZj6tTjNTiOnJ15mu0Url+QEyLF6bhdyT4HmcG1sdK3t0J9qMjfXdgQ9uciRyv3umuL2ZuE3bnP16rra1XcTcIVqYiiRSyUTHqDoxlppYFZtfCF1Nwuw+sJvqUgHcpl/wXQkmT5HZ0HEQB0mKBfr1oHzVHIVJy3syLAcTStztFJ4EtYR24cj5cFN9iBHCdtYHKkunhk7QaWjnFHsZoqGNJOrqH9Ny8qOn8gsnEnGqrtWRNefXBJtzQ2EUoZ3zA/FbhOsCbS82kdqHTAHJuaN/G5KWXHHziolH69vGwtNLvHL5nrZMvULviF4H2lRuQImZoXc3CY2XToUFGyZmkcn7kU4pjkpIFpBGrkNNcmr9QTzcJrtIPZg4kTm6zNovTCvql3aFt8S5EcyYxmVC/1njFeo8XkIEklTLsm/JGL94NOLIf9+5oYgWu07CNrOxOIx1u0EOJarb/H+rhrgFKnNmC82bjX8u7JtVYzlYmKqR0h0NUmbxJC1N0+Hh98v3axBHxKn+c3H6bqdzAkfPUHVn2Lc36fSDovTNs/1x5MuoeN2ijLJ/ITLkph4iLVOjespoJ093sE+g2K/lA4mgLE2BOe4n8PmIa3JRCfLb1tniDtjucojP/LaYSxKvQTBaFB0xABdOhTfQ20UA2Sy4jm/ukSPUweLkdMV6RrJhyF1BnPZ6DW4azYwtZVxPw4ckVDMvQxzNJbDn1jfV0qZVfO+A2IDlsZGve92q+gZOh/4VZLIe9VZUT2OhwWoe+0LuRzhfLG12a/P7VQ4U1jcFC8w2bI48zpzjY3zGdtRhspWHQS7lag/CveBXRJhq/W8kk7kUnh7bhorgDwtNrcPuGYgQdaQl1uoTnufmKaWIL5CAT3qHXOLF0cbPbTnnYQ8nVPjMz6RHjSH33b1gsz71LXICCeMnOgUVjk31H8qKoB+IXDdoLfModGEZ0JO9rNy+FWVYl0zk2OQQGoyjFgek1FmC6zxslwWVl5GiHvs7xRkXQDx0GmqBW/ExMysbUyoaaLH1DLc6+gHLGLuq7CW8lbNL8tnTMiTdhWWBIcSzIwW/FtyhmhHrW3a/FwEjwRALNjZXJfoTlqEwBtVhepO+1Co6kT1Mjwv3eByYmMfcwr6dHk84eJdyMrVS1dAdmyO3Td4qfWkHYVxc9semlam2QYrQOeBFJlUqNTUFrisVUWPpeW26THyjrFjRabYC2vRHvLgvM28UNm2328m+dRHaXguiqWlzGHwaHyAZo6EaywjD5mbFnuhopVPW/8O5l2YqoSGy5qa8+BKlTnI/1Y8b+1Cv5i4fRrwKJn+FeZfMP3ddNcUXt1r43sbxoyZuT38HHNBQFbjG+Xbym5j/8S216lNxpSB6c825EB9+ZZWnSWxKBRsJh8eP6yoxfdjzUMIq+4DXleIZrNAOtKgQ5JViabhcmpbyxe1FtNrKnELaqJMNNj+lvFBqWsGdF1lqypudE3jN9HC+SW4fsVt3IftQ9WKa+H8mQJMj9wiFT8zOy6cLukvbKsg4BPKWT9ZAbBDHj+A7d5ry35UZ1w4yrIyEjvfcenTYQZxTSBPoFFN+pSGbS28Vy2pUL0tsudvpvJSWmlt5J/QZ+ukIwZXII3A7fDAFsi7TbAYHLtERgWoINTLz3hXgmo7CLL2STTtZMNnR0w6yZXSH7E7yJONkKg/C8wSfxcb4/AnXQis8jWV4oQ54xk9cp2iTuqQ+UUILeZecGufSMQaIt8TupKFSue7G5WHBXVRLBuAO7iCCy1eXkuNk+hgJ3fIsvNB36zejEbkIZ5MMFh66+Rdg3HwARYqDpkVgtbXseBddSWyEVFbu9P7ibXR/I9VJYswfJkQLMfscqb7FuUZ+ycLAZMzx6Ql0ZiPQPSN3/yaFHl7v7dDPhkp0WqrpZKV6Igq6sTN/voPyNZa0RZzNTdof7LY+mHnPK6+p5aKAG2NoWFHbYEXMNbKnSRjWqBakBAUNsNI9hJu9XEZCYKCrvp8CVQ3pmOx5ma3JpaH0yFCiVnOY/mR0BflntckrrikbWYxNe1sSS4PH9GL5zBEtodbscva/3+zKmKskNFCRIzksWxshOdFu35rPqXuLGF9ruIckWChS+UWT5qGtcMTGjy4YA2u3MnFDUIH0vsoPHn3EfoelBJ+NVe1OJHGh24peBZvACY1nTzbiA2amp9ZMHSGYXEXmH2rwfFC7Wc/DuaQnB2Y90zJqxtW0vKcExaCgdJ3+jYm3moVIeUNSTgxQj9rVZO1UlQrk5MbNrcdBIy1fE+6VqJCAwRnKXWJdCPQpD16zH0xrc1R/b29SOthIS/ISE82+9HvItNQCmd8k2L5IZOUXLO+/Q29gf/d19/ln8bAfbMjwWBlj6jvD8iWhUE9L66zb/ZpZo2EV3aRkujTKPYSFFXagEXuwEqmJlFLpBSzdkms6qThoodurYrRlWdA9isIJ/QxIf6U3xQr35V50RYoTh+gr4mbgC/rGHvK+KPo685gjBcGxcJIdL/kq+AKXofN7bhs2PmhKkEwEH1hbH6Zqo5fRIZdU7AtCYqEBmoH3F8qp/ZpfQwlsnrS1XqkShtPI47PlvQtqouPa8pkey29EkDPTlf7cKabpzv48gNAYfbhiLOQZeOUebFpPws7Z8iTHdBlUML6mgdFGepTYjE9MG9lNjKi3on2ka7RqORvOn2rF85xOrjCKjLEAdDzn1axMj4zat060KU7ZwoMJylTqbSCXVvGIDSW67mERsDJSfbkNGQjO0LuGK65yKg52wbFZPnRIOHWmkENTjbZAq3P/ompQG1+kjiiAFfzeDHF2UfTlk5LPOBqi9sG3AGsslOQaABHbWMdodjti/LTAQGa8PT5VnuJUaYMXlW6u8SnV1Nw9HTw2e8PUR+e2M5RBW+4Us5UbDUUk3Y7nkp1ekrYFGY3N6G1a2jJdgzLXa5BmCCGukbde6GnNp4wzNoQhRhzrDPoAgLzXsYEGTVtXJuo8rqNCzl9xTTPeU6QTGOZh594zl4TH40g+uY0eUQYrAaCuywGXXaJAEhnEADmq3b08i2XtZaLyjX0K/ThnoCdm4CIVSRRCmSnwjxNlN1j/LD99VJmhnyFLqwntt6ei5JwHzY/8Xzwj+zw8a1kREOAnr1tVRlxNWjcx8s/Oj3R/W/unTz/8dUEsDBBQAAgAIAARGq1I6nedwSwAAAGsAAAAbAAAAdW5pdmVyc2FsL3VuaXZlcnNhbC5wbmcueG1ss7GvyM1RKEstKs7Mz7NVMtQzULK34+WyKShKLctMLVeoAIoBBSFASaESyDVCcMszU0oygEIGFhYIwYzUzPSMElslC0MzuKA+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+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+v1ETAACGOQAAFwAAAAAAAAAAAAAAAAB/GgAAdW5pdmVyc2FsL3VuaXZlcnNhbC5wbmdQSwECAAAUAAIACAAERqtSOp3ncEsAAABrAAAAGwAAAAAAAAABAAAAAAAFLgAAdW5pdmVyc2FsL3VuaXZlcnNhbC5wbmcueG1sUEsFBgAAAAAKAAoABgMAAIku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FLASHSPRING_ZOOM_TAG" val="65"/>
  <p:tag name="ISPRING_PRESENTATION_INFO_2" val="&lt;?xml version=&quot;1.0&quot; encoding=&quot;UTF-8&quot; standalone=&quot;no&quot; ?&gt;&#10;&lt;presentation2&gt;&#10;&#10;  &lt;slides&gt;&#10;    &lt;slide id=&quot;{13C3B158-2AF7-450C-972A-5C4181582240}&quot; pptId=&quot;287&quot;/&gt;&#10;    &lt;slide id=&quot;{6BEE90A8-22A9-4C37-B7B1-544D47902326}&quot; pptId=&quot;275&quot;/&gt;&#10;    &lt;slide id=&quot;{F68F3ACD-5826-4573-92F5-970A69C410A5}&quot; pptId=&quot;274&quot;/&gt;&#10;    &lt;slide id=&quot;{3CD88200-EFFE-4AF5-ADC6-79AEBD589420}&quot; pptId=&quot;282&quot;/&gt;&#10;    &lt;slide id=&quot;{36EECFE7-41EE-4DCF-8D36-580E69C334C8}&quot; pptId=&quot;284&quot;/&gt;&#10;    &lt;slide id=&quot;{C8A10B8F-915D-47FA-9A45-B022776C8646}&quot; pptId=&quot;285&quot;/&gt;&#10;    &lt;slide id=&quot;{59047E33-E232-4344-A53F-2E3909D3E17C}&quot; pptId=&quot;278&quot;/&gt;&#10;    &lt;slide id=&quot;{7A0E0F0F-E09A-4E82-8418-48F0F67627B1}&quot; pptId=&quot;286&quot;/&gt;&#10;    &lt;slide id=&quot;{C6B1716D-008C-4632-9188-081A2E42319B}&quot; pptId=&quot;283&quot;/&gt;&#10;    &lt;slide id=&quot;{A7EDEA30-5697-4B4F-8494-8741BA8FD070}&quot; pptId=&quot;280&quot;/&gt;&#10;    &lt;slide id=&quot;{A3D2B7DC-0599-499E-B810-C927F1F39365}&quot; pptId=&quot;281&quot;/&gt;&#10;    &lt;slide id=&quot;{F9C8B103-75C3-4529-8421-0A707753B8A9}&quot; pptId=&quot;272&quot;/&gt;&#10;  &lt;/slides&gt;&#10;&#10;  &lt;narration&gt;&#10;    &lt;audioTracks&gt;&#10;      &lt;audioTrack muted=&quot;false&quot; name=&quot;intro&quot; resource=&quot;0e8fcc2f&quot; slideId=&quot;{13C3B158-2AF7-450C-972A-5C4181582240}&quot; startTime=&quot;0&quot; stepIndex=&quot;0&quot; volume=&quot;1&quot;&gt;&#10;        &lt;audio channels=&quot;2&quot; format=&quot;fltp&quot; sampleRate=&quot;44100&quot;/&gt;&#10;      &lt;/audioTrack&gt;&#10;      &lt;audioTrack muted=&quot;false&quot; name=&quot;Slide 2&quot; resource=&quot;c9325ca4&quot; slideId=&quot;{6BEE90A8-22A9-4C37-B7B1-544D47902326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3&quot; resource=&quot;85084fd6&quot; slideId=&quot;{F68F3ACD-5826-4573-92F5-970A69C410A5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4&quot; resource=&quot;0624e1bc&quot; slideId=&quot;{3CD88200-EFFE-4AF5-ADC6-79AEBD589420}&quot; startTime=&quot;980&quot; volume=&quot;1&quot;&gt;&#10;        &lt;audio channels=&quot;2&quot; format=&quot;fltp&quot; sampleRate=&quot;48000&quot;/&gt;&#10;      &lt;/audioTrack&gt;&#10;      &lt;audioTrack muted=&quot;false&quot; name=&quot;Slide 5&quot; resource=&quot;ebef7ebc&quot; slideId=&quot;{36EECFE7-41EE-4DCF-8D36-580E69C334C8}&quot; startTime=&quot;44&quot; stepIndex=&quot;0&quot; volume=&quot;1&quot;&gt;&#10;        &lt;audio channels=&quot;2&quot; format=&quot;fltp&quot; sampleRate=&quot;48000&quot;/&gt;&#10;      &lt;/audioTrack&gt;&#10;      &lt;audioTrack muted=&quot;false&quot; name=&quot;Slide 6&quot; resource=&quot;64fa491b&quot; slideId=&quot;{C8A10B8F-915D-47FA-9A45-B022776C8646}&quot; startTime=&quot;28&quot; stepIndex=&quot;0&quot; volume=&quot;1&quot;&gt;&#10;        &lt;audio channels=&quot;2&quot; format=&quot;fltp&quot; sampleRate=&quot;48000&quot;/&gt;&#10;      &lt;/audioTrack&gt;&#10;      &lt;audioTrack muted=&quot;false&quot; name=&quot;Slide 7&quot; resource=&quot;ee9d9e0b&quot; slideId=&quot;{59047E33-E232-4344-A53F-2E3909D3E17C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8&quot; resource=&quot;e053ba15&quot; slideId=&quot;{7A0E0F0F-E09A-4E82-8418-48F0F67627B1}&quot; startTime=&quot;16&quot; stepIndex=&quot;0&quot; volume=&quot;1&quot;&gt;&#10;        &lt;audio channels=&quot;2&quot; format=&quot;fltp&quot; sampleRate=&quot;48000&quot;/&gt;&#10;      &lt;/audioTrack&gt;&#10;      &lt;audioTrack muted=&quot;false&quot; name=&quot;Slide 9&quot; resource=&quot;232b8a6e&quot; slideId=&quot;{C6B1716D-008C-4632-9188-081A2E42319B}&quot; startTime=&quot;8&quot; stepIndex=&quot;0&quot; volume=&quot;1&quot;&gt;&#10;        &lt;audio channels=&quot;2&quot; format=&quot;fltp&quot; sampleRate=&quot;48000&quot;/&gt;&#10;      &lt;/audioTrack&gt;&#10;      &lt;audioTrack muted=&quot;false&quot; name=&quot;Slide 10&quot; resource=&quot;ccb28cb7&quot; slideId=&quot;{A7EDEA30-5697-4B4F-8494-8741BA8FD070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1&quot; resource=&quot;1d1afe1b&quot; slideId=&quot;{A3D2B7DC-0599-499E-B810-C927F1F39365}&quot; startTime=&quot;0&quot; stepIndex=&quot;0&quot; volume=&quot;1&quot;&gt;&#10;        &lt;audio channels=&quot;2&quot; format=&quot;fltp&quot; sampleRate=&quot;48000&quot;/&gt;&#10;      &lt;/audioTrack&gt;&#10;      &lt;audioTrack muted=&quot;false&quot; name=&quot;outro&quot; resource=&quot;f969903e&quot; slideId=&quot;{F9C8B103-75C3-4529-8421-0A707753B8A9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Introduction to DHIS2/Final version&quot;,&quot;onlineDestinationFolderId&quot;:&quot;169dbb51-b18a-11eb-b349-1efeb729cd3d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EE0F65A8-2D79-4F76-B035-77FB7FE0BF1D}:283"/>
  <p:tag name="TIMING" val="|12.574|1.318|1.552"/>
  <p:tag name="ISPRING_SLIDE_ID_2" val="{C6B1716D-008C-4632-9188-081A2E42319B}"/>
  <p:tag name="GENSWF_ADVANCE_TIME" val="19.00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EF16841C-891D-469A-BBF2-44A7A968863F}:280"/>
  <p:tag name="GENSWF_ADVANCE_TIME" val="31.488"/>
  <p:tag name="TIMING" val="|1.875|2.263|10.028|1.017|8.701|2.112"/>
  <p:tag name="ISPRING_SLIDE_ID_2" val="{A7EDEA30-5697-4B4F-8494-8741BA8FD07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A116446A-0EC1-46CF-9533-8C3B808A5A96}:281"/>
  <p:tag name="GENSWF_ADVANCE_TIME" val="35.088"/>
  <p:tag name="ISPRING_SLIDE_ID_2" val="{A3D2B7DC-0599-499E-B810-C927F1F39365}"/>
  <p:tag name="TIMING" val="|2.523|8.266|2.489|2.34|3.438|0.812|1.613|0.761|3.835|1.025|2.9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TIMING" val="|0.308"/>
  <p:tag name="GENSWF_ADVANCE_TIME" val="12.800"/>
  <p:tag name="ISPRING_SLIDE_ID_2" val="{F9C8B103-75C3-4529-8421-0A707753B8A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3FCC82-5FDF-4E7F-9379-9A7E58174130}:287"/>
  <p:tag name="ISPRING_SLIDE_INDENT_LEVEL" val="0"/>
  <p:tag name="GENSWF_ADVANCE_TIME" val="12.904"/>
  <p:tag name="ISPRING_SLIDE_ID_2" val="{13C3B158-2AF7-450C-972A-5C41815822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AE618696-22C6-44AF-AF6A-FD24F2A55EAC}:275"/>
  <p:tag name="ISPRING_SLIDE_ID_2" val="{6BEE90A8-22A9-4C37-B7B1-544D47902326}"/>
  <p:tag name="GENSWF_ADVANCE_TIME" val="16.679"/>
  <p:tag name="TIMING" val="|3.045|5.501|1.409|1.683|1.0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C1BC0449-840D-4E96-A9F6-DF025B629F9E}:274"/>
  <p:tag name="GENSWF_ADVANCE_TIME" val="7.272"/>
  <p:tag name="ISPRING_SLIDE_ID_2" val="{F68F3ACD-5826-4573-92F5-970A69C410A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3F5E1B5D-1286-4B20-A2DF-92AA747E2363}:282"/>
  <p:tag name="GENSWF_ADVANCE_TIME" val="18.700"/>
  <p:tag name="TIMING" val="|3.524|9.728|1.764|1.829"/>
  <p:tag name="ISPRING_SLIDE_ID_2" val="{3CD88200-EFFE-4AF5-ADC6-79AEBD58942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B12BA0B8-9421-471B-8A52-043A202302E5}:284"/>
  <p:tag name="GENSWF_ADVANCE_TIME" val="30.740"/>
  <p:tag name="ISPRING_SLIDE_ID_2" val="{36EECFE7-41EE-4DCF-8D36-580E69C334C8}"/>
  <p:tag name="TIMING" val="|3.211|1.032|6.204|1.347|4.402|0.704|4.797|1.034|4.825|0.7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1285415A-E471-4419-8CF3-96812C9A1FAF}:285"/>
  <p:tag name="GENSWF_ADVANCE_TIME" val="15.940"/>
  <p:tag name="TIMING" val="|2.082|2.91|4.72|1.232"/>
  <p:tag name="ISPRING_SLIDE_ID_2" val="{C8A10B8F-915D-47FA-9A45-B022776C864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5B1F580F-C222-40EE-98C7-573C2E679E14}:278"/>
  <p:tag name="GENSWF_ADVANCE_TIME" val="22.776"/>
  <p:tag name="ISPRING_SLIDE_ID_2" val="{59047E33-E232-4344-A53F-2E3909D3E17C}"/>
  <p:tag name="TIMING" val="|2.195|12.267|0.866|0.6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15E18B63-482F-4CF8-8DF5-B82777FC9C5D}:286"/>
  <p:tag name="GENSWF_ADVANCE_TIME" val="38.614"/>
  <p:tag name="TIMING" val="|4.322|1.086|6.726|1.85|2.899|1.508|5.881|1.624|4.328|2.261|4.2"/>
  <p:tag name="ISPRING_SLIDE_ID_2" val="{7A0E0F0F-E09A-4E82-8418-48F0F67627B1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HIS2 Template " id="{7FBFB6F6-5AD6-40CB-9F5D-8AFBA827419D}" vid="{39DE0417-3B60-484D-A8CC-C2677070F1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1050</TotalTime>
  <Words>716</Words>
  <Application>Microsoft Office PowerPoint</Application>
  <PresentationFormat>Widescreen</PresentationFormat>
  <Paragraphs>98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How are data organized within DHIS2?</vt:lpstr>
      <vt:lpstr>3 building blocks</vt:lpstr>
      <vt:lpstr>3 building blocks</vt:lpstr>
      <vt:lpstr>3 building blocks</vt:lpstr>
      <vt:lpstr>Example: Adding context to a data value</vt:lpstr>
      <vt:lpstr>Example: Adding context to a data value</vt:lpstr>
      <vt:lpstr>Example – 3 building blocks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1.3.1 DHIS2 Building Blocks</dc:title>
  <dc:subject>elearning</dc:subject>
  <dc:creator>Alejandra Avila</dc:creator>
  <cp:lastModifiedBy>Alejandra Avila</cp:lastModifiedBy>
  <cp:revision>162</cp:revision>
  <dcterms:created xsi:type="dcterms:W3CDTF">2021-02-03T12:41:27Z</dcterms:created>
  <dcterms:modified xsi:type="dcterms:W3CDTF">2021-05-11T12:59:40Z</dcterms:modified>
</cp:coreProperties>
</file>